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27" r:id="rId1"/>
  </p:sldMasterIdLst>
  <p:sldIdLst>
    <p:sldId id="256" r:id="rId2"/>
    <p:sldId id="266" r:id="rId3"/>
    <p:sldId id="264" r:id="rId4"/>
    <p:sldId id="257" r:id="rId5"/>
    <p:sldId id="259" r:id="rId6"/>
    <p:sldId id="260" r:id="rId7"/>
    <p:sldId id="258" r:id="rId8"/>
    <p:sldId id="261" r:id="rId9"/>
    <p:sldId id="262" r:id="rId10"/>
    <p:sldId id="263" r:id="rId11"/>
    <p:sldId id="265" r:id="rId12"/>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ＭＳ Ｐゴシック" pitchFamily="-65" charset="-128"/>
        <a:cs typeface="+mn-cs"/>
      </a:defRPr>
    </a:lvl1pPr>
    <a:lvl2pPr marL="457200" algn="l" defTabSz="457200" rtl="0" fontAlgn="base">
      <a:spcBef>
        <a:spcPct val="0"/>
      </a:spcBef>
      <a:spcAft>
        <a:spcPct val="0"/>
      </a:spcAft>
      <a:defRPr kern="1200">
        <a:solidFill>
          <a:schemeClr val="tx1"/>
        </a:solidFill>
        <a:latin typeface="Arial" charset="0"/>
        <a:ea typeface="ＭＳ Ｐゴシック" pitchFamily="-65" charset="-128"/>
        <a:cs typeface="+mn-cs"/>
      </a:defRPr>
    </a:lvl2pPr>
    <a:lvl3pPr marL="914400" algn="l" defTabSz="457200" rtl="0" fontAlgn="base">
      <a:spcBef>
        <a:spcPct val="0"/>
      </a:spcBef>
      <a:spcAft>
        <a:spcPct val="0"/>
      </a:spcAft>
      <a:defRPr kern="1200">
        <a:solidFill>
          <a:schemeClr val="tx1"/>
        </a:solidFill>
        <a:latin typeface="Arial" charset="0"/>
        <a:ea typeface="ＭＳ Ｐゴシック" pitchFamily="-65" charset="-128"/>
        <a:cs typeface="+mn-cs"/>
      </a:defRPr>
    </a:lvl3pPr>
    <a:lvl4pPr marL="1371600" algn="l" defTabSz="457200" rtl="0" fontAlgn="base">
      <a:spcBef>
        <a:spcPct val="0"/>
      </a:spcBef>
      <a:spcAft>
        <a:spcPct val="0"/>
      </a:spcAft>
      <a:defRPr kern="1200">
        <a:solidFill>
          <a:schemeClr val="tx1"/>
        </a:solidFill>
        <a:latin typeface="Arial" charset="0"/>
        <a:ea typeface="ＭＳ Ｐゴシック" pitchFamily="-65" charset="-128"/>
        <a:cs typeface="+mn-cs"/>
      </a:defRPr>
    </a:lvl4pPr>
    <a:lvl5pPr marL="1828800" algn="l" defTabSz="457200" rtl="0" fontAlgn="base">
      <a:spcBef>
        <a:spcPct val="0"/>
      </a:spcBef>
      <a:spcAft>
        <a:spcPct val="0"/>
      </a:spcAft>
      <a:defRPr kern="1200">
        <a:solidFill>
          <a:schemeClr val="tx1"/>
        </a:solidFill>
        <a:latin typeface="Arial" charset="0"/>
        <a:ea typeface="ＭＳ Ｐゴシック" pitchFamily="-65" charset="-128"/>
        <a:cs typeface="+mn-cs"/>
      </a:defRPr>
    </a:lvl5pPr>
    <a:lvl6pPr marL="2286000" algn="l" defTabSz="914400" rtl="0" eaLnBrk="1" latinLnBrk="0" hangingPunct="1">
      <a:defRPr kern="1200">
        <a:solidFill>
          <a:schemeClr val="tx1"/>
        </a:solidFill>
        <a:latin typeface="Arial" charset="0"/>
        <a:ea typeface="ＭＳ Ｐゴシック" pitchFamily="-65" charset="-128"/>
        <a:cs typeface="+mn-cs"/>
      </a:defRPr>
    </a:lvl6pPr>
    <a:lvl7pPr marL="2743200" algn="l" defTabSz="914400" rtl="0" eaLnBrk="1" latinLnBrk="0" hangingPunct="1">
      <a:defRPr kern="1200">
        <a:solidFill>
          <a:schemeClr val="tx1"/>
        </a:solidFill>
        <a:latin typeface="Arial" charset="0"/>
        <a:ea typeface="ＭＳ Ｐゴシック" pitchFamily="-65" charset="-128"/>
        <a:cs typeface="+mn-cs"/>
      </a:defRPr>
    </a:lvl7pPr>
    <a:lvl8pPr marL="3200400" algn="l" defTabSz="914400" rtl="0" eaLnBrk="1" latinLnBrk="0" hangingPunct="1">
      <a:defRPr kern="1200">
        <a:solidFill>
          <a:schemeClr val="tx1"/>
        </a:solidFill>
        <a:latin typeface="Arial" charset="0"/>
        <a:ea typeface="ＭＳ Ｐゴシック" pitchFamily="-65" charset="-128"/>
        <a:cs typeface="+mn-cs"/>
      </a:defRPr>
    </a:lvl8pPr>
    <a:lvl9pPr marL="3657600" algn="l" defTabSz="914400" rtl="0" eaLnBrk="1" latinLnBrk="0" hangingPunct="1">
      <a:defRPr kern="1200">
        <a:solidFill>
          <a:schemeClr val="tx1"/>
        </a:solidFill>
        <a:latin typeface="Arial" charset="0"/>
        <a:ea typeface="ＭＳ Ｐゴシック" pitchFamily="-65"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Objects="1">
      <p:cViewPr varScale="1">
        <p:scale>
          <a:sx n="100" d="100"/>
          <a:sy n="100" d="100"/>
        </p:scale>
        <p:origin x="-288"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6388" y="739588"/>
            <a:ext cx="8513762" cy="2729753"/>
          </a:xfrm>
        </p:spPr>
        <p:txBody>
          <a:bodyPr>
            <a:noAutofit/>
          </a:bodyPr>
          <a:lstStyle>
            <a:lvl1pPr algn="l">
              <a:lnSpc>
                <a:spcPts val="10800"/>
              </a:lnSpc>
              <a:defRPr sz="10000" b="1" spc="-250" baseline="0">
                <a:solidFill>
                  <a:schemeClr val="tx2"/>
                </a:solidFill>
              </a:defRPr>
            </a:lvl1pPr>
          </a:lstStyle>
          <a:p>
            <a:r>
              <a:rPr lang="en-US" smtClean="0"/>
              <a:t>Click to edit Master title style</a:t>
            </a:r>
            <a:endParaRPr/>
          </a:p>
        </p:txBody>
      </p:sp>
      <p:sp>
        <p:nvSpPr>
          <p:cNvPr id="3" name="Subtitle 2"/>
          <p:cNvSpPr>
            <a:spLocks noGrp="1"/>
          </p:cNvSpPr>
          <p:nvPr>
            <p:ph type="subTitle" idx="1"/>
          </p:nvPr>
        </p:nvSpPr>
        <p:spPr>
          <a:xfrm>
            <a:off x="306388" y="3505200"/>
            <a:ext cx="4683050" cy="1344706"/>
          </a:xfrm>
        </p:spPr>
        <p:txBody>
          <a:bodyPr anchor="b">
            <a:normAutofit/>
          </a:bodyPr>
          <a:lstStyle>
            <a:lvl1pPr marL="0" indent="0" algn="l">
              <a:buNone/>
              <a:defRPr sz="4400">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4" name="Date Placeholder 3"/>
          <p:cNvSpPr>
            <a:spLocks noGrp="1"/>
          </p:cNvSpPr>
          <p:nvPr>
            <p:ph type="dt" sz="half" idx="10"/>
          </p:nvPr>
        </p:nvSpPr>
        <p:spPr/>
        <p:txBody>
          <a:bodyPr/>
          <a:lstStyle>
            <a:lvl1pPr>
              <a:defRPr/>
            </a:lvl1pPr>
          </a:lstStyle>
          <a:p>
            <a:fld id="{53D58F93-924B-4025-8196-9485E0486F45}" type="datetime1">
              <a:rPr lang="en-US"/>
              <a:pPr/>
              <a:t>7/7/2011</a:t>
            </a:fld>
            <a:endParaRPr lang="en-US"/>
          </a:p>
        </p:txBody>
      </p:sp>
      <p:sp>
        <p:nvSpPr>
          <p:cNvPr id="5" name="Footer Placeholder 4"/>
          <p:cNvSpPr>
            <a:spLocks noGrp="1"/>
          </p:cNvSpPr>
          <p:nvPr>
            <p:ph type="ftr" sz="quarter" idx="11"/>
          </p:nvPr>
        </p:nvSpPr>
        <p:spPr>
          <a:xfrm>
            <a:off x="2209800" y="6275388"/>
            <a:ext cx="5638800" cy="365125"/>
          </a:xfrm>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CB98FA3-A36F-42E8-A9DF-D5203B8222C1}"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normAutofit/>
          </a:bodyPr>
          <a:lstStyle>
            <a:lvl1pPr>
              <a:spcBef>
                <a:spcPts val="2200"/>
              </a:spcBef>
              <a:defRPr/>
            </a:lvl1pPr>
            <a:lvl2pPr>
              <a:spcBef>
                <a:spcPts val="600"/>
              </a:spcBef>
              <a:defRPr/>
            </a:lvl2pPr>
            <a:lvl3pPr>
              <a:spcBef>
                <a:spcPts val="600"/>
              </a:spcBef>
              <a:defRPr/>
            </a:lvl3pPr>
            <a:lvl4pPr>
              <a:spcBef>
                <a:spcPts val="600"/>
              </a:spcBef>
              <a:defRPr/>
            </a:lvl4pPr>
            <a:lvl5pPr>
              <a:spcBef>
                <a:spcPts val="6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lvl1pPr>
              <a:defRPr/>
            </a:lvl1pPr>
          </a:lstStyle>
          <a:p>
            <a:fld id="{95FF9A55-D593-4065-9794-EB7AF0A0A8A2}" type="datetime1">
              <a:rPr lang="en-US"/>
              <a:pPr/>
              <a:t>7/7/2011</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13A5DB1-D0E9-4AFC-A9C6-AA13C850BD30}"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2151" y="4822206"/>
            <a:ext cx="8511989" cy="1446975"/>
          </a:xfrm>
        </p:spPr>
        <p:txBody>
          <a:bodyPr lIns="0" tIns="0" rIns="0" bIns="0">
            <a:noAutofit/>
          </a:bodyPr>
          <a:lstStyle>
            <a:lvl1pPr algn="l">
              <a:lnSpc>
                <a:spcPts val="13800"/>
              </a:lnSpc>
              <a:defRPr sz="13500" b="1" cap="none" spc="-250" baseline="0">
                <a:solidFill>
                  <a:schemeClr val="tx2"/>
                </a:solidFill>
              </a:defRPr>
            </a:lvl1pPr>
          </a:lstStyle>
          <a:p>
            <a:r>
              <a:rPr lang="en-US" smtClean="0"/>
              <a:t>Click to edit Master title style</a:t>
            </a:r>
            <a:endParaRPr/>
          </a:p>
        </p:txBody>
      </p:sp>
      <p:sp>
        <p:nvSpPr>
          <p:cNvPr id="3" name="Text Placeholder 2"/>
          <p:cNvSpPr>
            <a:spLocks noGrp="1"/>
          </p:cNvSpPr>
          <p:nvPr>
            <p:ph type="body" idx="1"/>
          </p:nvPr>
        </p:nvSpPr>
        <p:spPr>
          <a:xfrm>
            <a:off x="384874" y="3525980"/>
            <a:ext cx="8355714" cy="1270752"/>
          </a:xfrm>
        </p:spPr>
        <p:txBody>
          <a:bodyPr lIns="0" tIns="0" rIns="0" bIns="0" anchor="b">
            <a:normAutofit/>
          </a:bodyPr>
          <a:lstStyle>
            <a:lvl1pPr marL="0" indent="0" algn="l">
              <a:buNone/>
              <a:defRPr sz="4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ection with Picture">
    <p:spTree>
      <p:nvGrpSpPr>
        <p:cNvPr id="1" name=""/>
        <p:cNvGrpSpPr/>
        <p:nvPr/>
      </p:nvGrpSpPr>
      <p:grpSpPr>
        <a:xfrm>
          <a:off x="0" y="0"/>
          <a:ext cx="0" cy="0"/>
          <a:chOff x="0" y="0"/>
          <a:chExt cx="0" cy="0"/>
        </a:xfrm>
      </p:grpSpPr>
      <p:sp>
        <p:nvSpPr>
          <p:cNvPr id="2" name="Title 1"/>
          <p:cNvSpPr>
            <a:spLocks noGrp="1"/>
          </p:cNvSpPr>
          <p:nvPr>
            <p:ph type="title"/>
          </p:nvPr>
        </p:nvSpPr>
        <p:spPr>
          <a:xfrm>
            <a:off x="302151" y="4822206"/>
            <a:ext cx="8511989" cy="1446975"/>
          </a:xfrm>
        </p:spPr>
        <p:txBody>
          <a:bodyPr lIns="0" tIns="0" rIns="0" bIns="0">
            <a:noAutofit/>
          </a:bodyPr>
          <a:lstStyle>
            <a:lvl1pPr algn="l">
              <a:lnSpc>
                <a:spcPts val="13800"/>
              </a:lnSpc>
              <a:defRPr sz="13500" b="1" cap="none" spc="-250" baseline="0">
                <a:solidFill>
                  <a:schemeClr val="tx2"/>
                </a:solidFill>
              </a:defRPr>
            </a:lvl1pPr>
          </a:lstStyle>
          <a:p>
            <a:r>
              <a:rPr lang="en-US" smtClean="0"/>
              <a:t>Click to edit Master title style</a:t>
            </a:r>
            <a:endParaRPr/>
          </a:p>
        </p:txBody>
      </p:sp>
      <p:sp>
        <p:nvSpPr>
          <p:cNvPr id="3" name="Text Placeholder 2"/>
          <p:cNvSpPr>
            <a:spLocks noGrp="1"/>
          </p:cNvSpPr>
          <p:nvPr>
            <p:ph type="body" idx="1"/>
          </p:nvPr>
        </p:nvSpPr>
        <p:spPr>
          <a:xfrm>
            <a:off x="384874" y="3525980"/>
            <a:ext cx="4428426" cy="1270752"/>
          </a:xfrm>
        </p:spPr>
        <p:txBody>
          <a:bodyPr lIns="0" tIns="0" rIns="0" bIns="0" anchor="b">
            <a:normAutofit/>
          </a:bodyPr>
          <a:lstStyle>
            <a:lvl1pPr marL="0" indent="0" algn="l">
              <a:buNone/>
              <a:defRPr sz="4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Picture Placeholder 2"/>
          <p:cNvSpPr>
            <a:spLocks noGrp="1"/>
          </p:cNvSpPr>
          <p:nvPr>
            <p:ph type="pic" idx="13"/>
          </p:nvPr>
        </p:nvSpPr>
        <p:spPr>
          <a:xfrm rot="21263043">
            <a:off x="5231118" y="261015"/>
            <a:ext cx="3433660" cy="4204035"/>
          </a:xfrm>
          <a:prstGeom prst="rect">
            <a:avLst/>
          </a:prstGeom>
          <a:noFill/>
          <a:ln w="177800" cap="sq">
            <a:solidFill>
              <a:schemeClr val="tx1"/>
            </a:solidFill>
            <a:miter lim="800000"/>
          </a:ln>
          <a:effectLst>
            <a:outerShdw blurRad="50800" dist="38100" dir="2700000" algn="tl" rotWithShape="0">
              <a:prstClr val="black">
                <a:alpha val="4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mtClean="0"/>
              <a:t>Click to edit Master title style</a:t>
            </a:r>
            <a:endParaRPr/>
          </a:p>
        </p:txBody>
      </p:sp>
      <p:sp>
        <p:nvSpPr>
          <p:cNvPr id="3" name="Content Placeholder 2"/>
          <p:cNvSpPr>
            <a:spLocks noGrp="1"/>
          </p:cNvSpPr>
          <p:nvPr>
            <p:ph sz="half" idx="1"/>
          </p:nvPr>
        </p:nvSpPr>
        <p:spPr>
          <a:xfrm>
            <a:off x="632012" y="2057400"/>
            <a:ext cx="3863788" cy="4068763"/>
          </a:xfrm>
        </p:spPr>
        <p:txBody>
          <a:bodyPr>
            <a:normAutofit/>
          </a:bodyPr>
          <a:lstStyle>
            <a:lvl1pPr>
              <a:spcBef>
                <a:spcPts val="2000"/>
              </a:spcBef>
              <a:defRPr sz="2000"/>
            </a:lvl1pPr>
            <a:lvl2pPr>
              <a:spcBef>
                <a:spcPts val="600"/>
              </a:spcBef>
              <a:defRPr sz="1800"/>
            </a:lvl2pPr>
            <a:lvl3pPr>
              <a:spcBef>
                <a:spcPts val="600"/>
              </a:spcBef>
              <a:defRPr sz="1800"/>
            </a:lvl3pPr>
            <a:lvl4pPr>
              <a:spcBef>
                <a:spcPts val="600"/>
              </a:spcBef>
              <a:defRPr sz="1800"/>
            </a:lvl4pPr>
            <a:lvl5pPr>
              <a:spcBef>
                <a:spcPts val="600"/>
              </a:spcBef>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4661646" y="2057400"/>
            <a:ext cx="3867912" cy="4068763"/>
          </a:xfrm>
        </p:spPr>
        <p:txBody>
          <a:bodyPr>
            <a:normAutofit/>
          </a:bodyPr>
          <a:lstStyle>
            <a:lvl1pPr>
              <a:spcBef>
                <a:spcPts val="2000"/>
              </a:spcBef>
              <a:defRPr sz="2000"/>
            </a:lvl1pPr>
            <a:lvl2pPr>
              <a:spcBef>
                <a:spcPts val="600"/>
              </a:spcBef>
              <a:defRPr sz="1800"/>
            </a:lvl2pPr>
            <a:lvl3pPr>
              <a:spcBef>
                <a:spcPts val="600"/>
              </a:spcBef>
              <a:defRPr sz="1800"/>
            </a:lvl3pPr>
            <a:lvl4pPr>
              <a:spcBef>
                <a:spcPts val="600"/>
              </a:spcBef>
              <a:defRPr sz="1800"/>
            </a:lvl4pPr>
            <a:lvl5pPr>
              <a:spcBef>
                <a:spcPts val="600"/>
              </a:spcBef>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3"/>
          <p:cNvSpPr>
            <a:spLocks noGrp="1"/>
          </p:cNvSpPr>
          <p:nvPr>
            <p:ph type="dt" sz="half" idx="10"/>
          </p:nvPr>
        </p:nvSpPr>
        <p:spPr/>
        <p:txBody>
          <a:bodyPr/>
          <a:lstStyle>
            <a:lvl1pPr>
              <a:defRPr/>
            </a:lvl1pPr>
          </a:lstStyle>
          <a:p>
            <a:fld id="{D09C07D0-D397-413A-A794-5A46F750EE77}" type="datetime1">
              <a:rPr lang="en-US"/>
              <a:pPr/>
              <a:t>7/7/2011</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6D40F963-3971-45B9-B1A3-10A2B8CEA7EE}"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Rectangle 6"/>
          <p:cNvSpPr/>
          <p:nvPr/>
        </p:nvSpPr>
        <p:spPr>
          <a:xfrm flipH="1">
            <a:off x="4573588" y="1693863"/>
            <a:ext cx="19050" cy="4389437"/>
          </a:xfrm>
          <a:prstGeom prst="rect">
            <a:avLst/>
          </a:prstGeom>
          <a:gradFill flip="none" rotWithShape="1">
            <a:gsLst>
              <a:gs pos="0">
                <a:schemeClr val="tx2">
                  <a:lumMod val="75000"/>
                </a:schemeClr>
              </a:gs>
              <a:gs pos="100000">
                <a:schemeClr val="tx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sp>
        <p:nvSpPr>
          <p:cNvPr id="8" name="Rectangle 7"/>
          <p:cNvSpPr/>
          <p:nvPr/>
        </p:nvSpPr>
        <p:spPr>
          <a:xfrm flipH="1">
            <a:off x="4573588" y="1693863"/>
            <a:ext cx="19050" cy="4389437"/>
          </a:xfrm>
          <a:prstGeom prst="rect">
            <a:avLst/>
          </a:prstGeom>
          <a:gradFill flip="none" rotWithShape="1">
            <a:gsLst>
              <a:gs pos="0">
                <a:schemeClr val="tx2">
                  <a:lumMod val="75000"/>
                </a:schemeClr>
              </a:gs>
              <a:gs pos="100000">
                <a:schemeClr val="tx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sp>
        <p:nvSpPr>
          <p:cNvPr id="9" name="Rectangle 8"/>
          <p:cNvSpPr/>
          <p:nvPr/>
        </p:nvSpPr>
        <p:spPr>
          <a:xfrm flipH="1">
            <a:off x="4573588" y="1693863"/>
            <a:ext cx="19050" cy="4389437"/>
          </a:xfrm>
          <a:prstGeom prst="rect">
            <a:avLst/>
          </a:prstGeom>
          <a:gradFill flip="none" rotWithShape="1">
            <a:gsLst>
              <a:gs pos="0">
                <a:schemeClr val="tx2">
                  <a:lumMod val="75000"/>
                </a:schemeClr>
              </a:gs>
              <a:gs pos="100000">
                <a:schemeClr val="tx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sp>
        <p:nvSpPr>
          <p:cNvPr id="10" name="Rectangle 9"/>
          <p:cNvSpPr/>
          <p:nvPr/>
        </p:nvSpPr>
        <p:spPr>
          <a:xfrm flipH="1">
            <a:off x="4573588" y="1693863"/>
            <a:ext cx="19050" cy="4389437"/>
          </a:xfrm>
          <a:prstGeom prst="rect">
            <a:avLst/>
          </a:prstGeom>
          <a:gradFill flip="none" rotWithShape="1">
            <a:gsLst>
              <a:gs pos="0">
                <a:schemeClr val="tx2">
                  <a:lumMod val="75000"/>
                </a:schemeClr>
              </a:gs>
              <a:gs pos="100000">
                <a:schemeClr val="tx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ＭＳ Ｐゴシック" pitchFamily="-65" charset="-128"/>
            </a:endParaRPr>
          </a:p>
        </p:txBody>
      </p:sp>
      <p:sp>
        <p:nvSpPr>
          <p:cNvPr id="2" name="Title 1"/>
          <p:cNvSpPr>
            <a:spLocks noGrp="1"/>
          </p:cNvSpPr>
          <p:nvPr>
            <p:ph type="title"/>
          </p:nvPr>
        </p:nvSpPr>
        <p:spPr>
          <a:xfrm>
            <a:off x="612775" y="582706"/>
            <a:ext cx="7918450" cy="788894"/>
          </a:xfrm>
        </p:spPr>
        <p:txBody>
          <a:bodyPr>
            <a:noAutofit/>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635545" y="1546412"/>
            <a:ext cx="3867912" cy="464950"/>
          </a:xfrm>
        </p:spPr>
        <p:txBody>
          <a:bodyPr anchor="b">
            <a:noAutofit/>
          </a:bodyPr>
          <a:lstStyle>
            <a:lvl1pPr marL="0" indent="0" algn="ctr">
              <a:buNone/>
              <a:defRPr sz="2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936" y="2147887"/>
            <a:ext cx="3867912" cy="3951288"/>
          </a:xfrm>
        </p:spPr>
        <p:txBody>
          <a:bodyPr>
            <a:normAutofit/>
          </a:bodyPr>
          <a:lstStyle>
            <a:lvl1pPr>
              <a:spcBef>
                <a:spcPts val="2000"/>
              </a:spcBef>
              <a:defRPr sz="2000"/>
            </a:lvl1pPr>
            <a:lvl2pPr>
              <a:spcBef>
                <a:spcPts val="600"/>
              </a:spcBef>
              <a:defRPr sz="1800"/>
            </a:lvl2pPr>
            <a:lvl3pPr>
              <a:spcBef>
                <a:spcPts val="600"/>
              </a:spcBef>
              <a:defRPr sz="1800"/>
            </a:lvl3pPr>
            <a:lvl4pPr>
              <a:spcBef>
                <a:spcPts val="600"/>
              </a:spcBef>
              <a:defRPr sz="1800"/>
            </a:lvl4pPr>
            <a:lvl5pPr>
              <a:spcBef>
                <a:spcPts val="600"/>
              </a:spcBef>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4663313" y="1545018"/>
            <a:ext cx="3867912" cy="466344"/>
          </a:xfrm>
        </p:spPr>
        <p:txBody>
          <a:bodyPr anchor="b">
            <a:noAutofit/>
          </a:bodyPr>
          <a:lstStyle>
            <a:lvl1pPr marL="0" indent="0" algn="ctr">
              <a:buNone/>
              <a:defRPr sz="2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313" y="2147887"/>
            <a:ext cx="3867912" cy="3951288"/>
          </a:xfrm>
        </p:spPr>
        <p:txBody>
          <a:bodyPr>
            <a:normAutofit/>
          </a:bodyPr>
          <a:lstStyle>
            <a:lvl1pPr>
              <a:spcBef>
                <a:spcPts val="2000"/>
              </a:spcBef>
              <a:defRPr sz="2000"/>
            </a:lvl1pPr>
            <a:lvl2pPr>
              <a:spcBef>
                <a:spcPts val="600"/>
              </a:spcBef>
              <a:defRPr sz="1800"/>
            </a:lvl2pPr>
            <a:lvl3pPr>
              <a:spcBef>
                <a:spcPts val="600"/>
              </a:spcBef>
              <a:defRPr sz="1800"/>
            </a:lvl3pPr>
            <a:lvl4pPr>
              <a:spcBef>
                <a:spcPts val="600"/>
              </a:spcBef>
              <a:defRPr sz="1800"/>
            </a:lvl4pPr>
            <a:lvl5pPr>
              <a:spcBef>
                <a:spcPts val="600"/>
              </a:spcBef>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11" name="Date Placeholder 6"/>
          <p:cNvSpPr>
            <a:spLocks noGrp="1"/>
          </p:cNvSpPr>
          <p:nvPr>
            <p:ph type="dt" sz="half" idx="10"/>
          </p:nvPr>
        </p:nvSpPr>
        <p:spPr/>
        <p:txBody>
          <a:bodyPr/>
          <a:lstStyle>
            <a:lvl1pPr>
              <a:defRPr/>
            </a:lvl1pPr>
          </a:lstStyle>
          <a:p>
            <a:fld id="{C10748F6-93D1-4B49-BEC6-2C6A99F99C2A}" type="datetime1">
              <a:rPr lang="en-US"/>
              <a:pPr/>
              <a:t>7/7/2011</a:t>
            </a:fld>
            <a:endParaRPr lang="en-US"/>
          </a:p>
        </p:txBody>
      </p:sp>
      <p:sp>
        <p:nvSpPr>
          <p:cNvPr id="12" name="Footer Placeholder 7"/>
          <p:cNvSpPr>
            <a:spLocks noGrp="1"/>
          </p:cNvSpPr>
          <p:nvPr>
            <p:ph type="ftr" sz="quarter" idx="11"/>
          </p:nvPr>
        </p:nvSpPr>
        <p:spPr/>
        <p:txBody>
          <a:bodyPr/>
          <a:lstStyle>
            <a:lvl1pPr>
              <a:defRPr/>
            </a:lvl1pPr>
          </a:lstStyle>
          <a:p>
            <a:endParaRPr lang="en-US"/>
          </a:p>
        </p:txBody>
      </p:sp>
      <p:sp>
        <p:nvSpPr>
          <p:cNvPr id="13" name="Slide Number Placeholder 8"/>
          <p:cNvSpPr>
            <a:spLocks noGrp="1"/>
          </p:cNvSpPr>
          <p:nvPr>
            <p:ph type="sldNum" sz="quarter" idx="12"/>
          </p:nvPr>
        </p:nvSpPr>
        <p:spPr/>
        <p:txBody>
          <a:bodyPr/>
          <a:lstStyle>
            <a:lvl1pPr>
              <a:defRPr/>
            </a:lvl1pPr>
          </a:lstStyle>
          <a:p>
            <a:fld id="{52837EE9-21AF-422A-B676-E3008882DA99}"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3"/>
          <p:cNvSpPr>
            <a:spLocks noGrp="1"/>
          </p:cNvSpPr>
          <p:nvPr>
            <p:ph type="dt" sz="half" idx="10"/>
          </p:nvPr>
        </p:nvSpPr>
        <p:spPr/>
        <p:txBody>
          <a:bodyPr/>
          <a:lstStyle>
            <a:lvl1pPr>
              <a:defRPr/>
            </a:lvl1pPr>
          </a:lstStyle>
          <a:p>
            <a:fld id="{96186EE1-6FC6-4222-8453-4E5E0E0E797C}" type="datetime1">
              <a:rPr lang="en-US"/>
              <a:pPr/>
              <a:t>7/7/2011</a:t>
            </a:fld>
            <a:endParaRPr lang="en-US"/>
          </a:p>
        </p:txBody>
      </p:sp>
      <p:sp>
        <p:nvSpPr>
          <p:cNvPr id="4" name="Footer Placeholder 4"/>
          <p:cNvSpPr>
            <a:spLocks noGrp="1"/>
          </p:cNvSpPr>
          <p:nvPr>
            <p:ph type="ftr" sz="quarter" idx="11"/>
          </p:nvPr>
        </p:nvSpPr>
        <p:spPr/>
        <p:txBody>
          <a:bodyPr/>
          <a:lstStyle>
            <a:lvl1pPr>
              <a:defRPr/>
            </a:lvl1pPr>
          </a:lstStyle>
          <a:p>
            <a:endParaRPr lang="en-US"/>
          </a:p>
        </p:txBody>
      </p:sp>
      <p:sp>
        <p:nvSpPr>
          <p:cNvPr id="5" name="Slide Number Placeholder 5"/>
          <p:cNvSpPr>
            <a:spLocks noGrp="1"/>
          </p:cNvSpPr>
          <p:nvPr>
            <p:ph type="sldNum" sz="quarter" idx="12"/>
          </p:nvPr>
        </p:nvSpPr>
        <p:spPr/>
        <p:txBody>
          <a:bodyPr/>
          <a:lstStyle>
            <a:lvl1pPr>
              <a:defRPr/>
            </a:lvl1pPr>
          </a:lstStyle>
          <a:p>
            <a:fld id="{E67DFC5A-4E9B-456D-B36F-F719CEEC28B0}"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54728DD5-3932-446C-8868-1037A62A29BF}" type="datetime1">
              <a:rPr lang="en-US"/>
              <a:pPr/>
              <a:t>7/7/2011</a:t>
            </a:fld>
            <a:endParaRPr lang="en-US"/>
          </a:p>
        </p:txBody>
      </p:sp>
      <p:sp>
        <p:nvSpPr>
          <p:cNvPr id="3" name="Footer Placeholder 4"/>
          <p:cNvSpPr>
            <a:spLocks noGrp="1"/>
          </p:cNvSpPr>
          <p:nvPr>
            <p:ph type="ftr" sz="quarter" idx="11"/>
          </p:nvPr>
        </p:nvSpPr>
        <p:spPr/>
        <p:txBody>
          <a:bodyPr/>
          <a:lstStyle>
            <a:lvl1pPr>
              <a:defRPr/>
            </a:lvl1pPr>
          </a:lstStyle>
          <a:p>
            <a:endParaRPr lang="en-US"/>
          </a:p>
        </p:txBody>
      </p:sp>
      <p:sp>
        <p:nvSpPr>
          <p:cNvPr id="4" name="Slide Number Placeholder 5"/>
          <p:cNvSpPr>
            <a:spLocks noGrp="1"/>
          </p:cNvSpPr>
          <p:nvPr>
            <p:ph type="sldNum" sz="quarter" idx="12"/>
          </p:nvPr>
        </p:nvSpPr>
        <p:spPr/>
        <p:txBody>
          <a:bodyPr/>
          <a:lstStyle>
            <a:lvl1pPr>
              <a:defRPr/>
            </a:lvl1pPr>
          </a:lstStyle>
          <a:p>
            <a:fld id="{60D14A35-9CCA-4911-A0A0-13F4A6E716C6}"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1825" y="1720103"/>
            <a:ext cx="3657600" cy="1162050"/>
          </a:xfrm>
        </p:spPr>
        <p:txBody>
          <a:bodyPr anchor="b">
            <a:noAutofit/>
          </a:bodyPr>
          <a:lstStyle>
            <a:lvl1pPr algn="ctr">
              <a:defRPr sz="3600" b="0"/>
            </a:lvl1pPr>
          </a:lstStyle>
          <a:p>
            <a:r>
              <a:rPr lang="en-US" smtClean="0"/>
              <a:t>Click to edit Master title style</a:t>
            </a:r>
            <a:endParaRPr/>
          </a:p>
        </p:txBody>
      </p:sp>
      <p:sp>
        <p:nvSpPr>
          <p:cNvPr id="3" name="Content Placeholder 2"/>
          <p:cNvSpPr>
            <a:spLocks noGrp="1"/>
          </p:cNvSpPr>
          <p:nvPr>
            <p:ph idx="1"/>
          </p:nvPr>
        </p:nvSpPr>
        <p:spPr>
          <a:xfrm>
            <a:off x="4692650" y="658906"/>
            <a:ext cx="3819338" cy="5467258"/>
          </a:xfrm>
        </p:spPr>
        <p:txBody>
          <a:bodyPr>
            <a:normAutofit/>
          </a:bodyPr>
          <a:lstStyle>
            <a:lvl1pPr>
              <a:spcBef>
                <a:spcPts val="2000"/>
              </a:spcBef>
              <a:defRPr sz="2000"/>
            </a:lvl1pPr>
            <a:lvl2pPr>
              <a:spcBef>
                <a:spcPts val="600"/>
              </a:spcBef>
              <a:defRPr sz="1800"/>
            </a:lvl2pPr>
            <a:lvl3pPr>
              <a:spcBef>
                <a:spcPts val="600"/>
              </a:spcBef>
              <a:defRPr sz="1800"/>
            </a:lvl3pPr>
            <a:lvl4pPr>
              <a:spcBef>
                <a:spcPts val="600"/>
              </a:spcBef>
              <a:defRPr sz="1800"/>
            </a:lvl4pPr>
            <a:lvl5pPr>
              <a:spcBef>
                <a:spcPts val="600"/>
              </a:spcBef>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631825" y="2877671"/>
            <a:ext cx="3657600" cy="2339788"/>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42CF43F2-955A-47CE-93C6-3D2EC1ED14C3}" type="datetime1">
              <a:rPr lang="en-US"/>
              <a:pPr/>
              <a:t>7/7/2011</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E0D95740-157A-4F83-84D6-C6242B419764}"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1823" y="1227427"/>
            <a:ext cx="3657600" cy="566738"/>
          </a:xfrm>
        </p:spPr>
        <p:txBody>
          <a:bodyPr anchor="b">
            <a:noAutofit/>
          </a:bodyPr>
          <a:lstStyle>
            <a:lvl1pPr algn="l">
              <a:defRPr sz="3600" b="0"/>
            </a:lvl1pPr>
          </a:lstStyle>
          <a:p>
            <a:r>
              <a:rPr lang="en-US" smtClean="0"/>
              <a:t>Click to edit Master title style</a:t>
            </a:r>
            <a:endParaRPr/>
          </a:p>
        </p:txBody>
      </p:sp>
      <p:sp>
        <p:nvSpPr>
          <p:cNvPr id="3" name="Picture Placeholder 2"/>
          <p:cNvSpPr>
            <a:spLocks noGrp="1"/>
          </p:cNvSpPr>
          <p:nvPr>
            <p:ph type="pic" idx="1"/>
          </p:nvPr>
        </p:nvSpPr>
        <p:spPr>
          <a:xfrm rot="194096">
            <a:off x="4845353" y="975801"/>
            <a:ext cx="3496570" cy="4747249"/>
          </a:xfrm>
          <a:prstGeom prst="rect">
            <a:avLst/>
          </a:prstGeom>
          <a:noFill/>
          <a:ln w="177800" cap="sq">
            <a:solidFill>
              <a:schemeClr val="tx1"/>
            </a:solidFill>
            <a:miter lim="800000"/>
          </a:ln>
          <a:effectLst>
            <a:outerShdw blurRad="50800" dist="38100" dir="2700000" algn="tl" rotWithShape="0">
              <a:prstClr val="black">
                <a:alpha val="4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noProof="0"/>
          </a:p>
        </p:txBody>
      </p:sp>
      <p:sp>
        <p:nvSpPr>
          <p:cNvPr id="4" name="Text Placeholder 3"/>
          <p:cNvSpPr>
            <a:spLocks noGrp="1"/>
          </p:cNvSpPr>
          <p:nvPr>
            <p:ph type="body" sz="half" idx="2"/>
          </p:nvPr>
        </p:nvSpPr>
        <p:spPr>
          <a:xfrm>
            <a:off x="631823" y="1799793"/>
            <a:ext cx="3657600" cy="3991408"/>
          </a:xfrm>
        </p:spPr>
        <p:txBody>
          <a:bodyPr>
            <a:normAutofit/>
          </a:bodyPr>
          <a:lstStyle>
            <a:lvl1pPr marL="0" indent="0" algn="l">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DDD40951-B842-4B08-B339-AA6825DE420F}" type="datetime1">
              <a:rPr lang="en-US"/>
              <a:pPr/>
              <a:t>7/7/2011</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D1087BE8-92F5-4FF0-ACA0-AB9E8E57AC88}"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icture above Caption">
    <p:spTree>
      <p:nvGrpSpPr>
        <p:cNvPr id="1" name=""/>
        <p:cNvGrpSpPr/>
        <p:nvPr/>
      </p:nvGrpSpPr>
      <p:grpSpPr>
        <a:xfrm>
          <a:off x="0" y="0"/>
          <a:ext cx="0" cy="0"/>
          <a:chOff x="0" y="0"/>
          <a:chExt cx="0" cy="0"/>
        </a:xfrm>
      </p:grpSpPr>
      <p:sp>
        <p:nvSpPr>
          <p:cNvPr id="2" name="Title 1"/>
          <p:cNvSpPr>
            <a:spLocks noGrp="1"/>
          </p:cNvSpPr>
          <p:nvPr>
            <p:ph type="title"/>
          </p:nvPr>
        </p:nvSpPr>
        <p:spPr>
          <a:xfrm>
            <a:off x="632011" y="4329953"/>
            <a:ext cx="7907151" cy="927847"/>
          </a:xfrm>
        </p:spPr>
        <p:txBody>
          <a:bodyPr anchor="b">
            <a:noAutofit/>
          </a:bodyPr>
          <a:lstStyle>
            <a:lvl1pPr algn="l">
              <a:defRPr sz="3600"/>
            </a:lvl1pPr>
          </a:lstStyle>
          <a:p>
            <a:r>
              <a:rPr lang="en-US" smtClean="0"/>
              <a:t>Click to edit Master title style</a:t>
            </a:r>
            <a:endParaRPr/>
          </a:p>
        </p:txBody>
      </p:sp>
      <p:sp>
        <p:nvSpPr>
          <p:cNvPr id="7" name="Text Placeholder 6"/>
          <p:cNvSpPr>
            <a:spLocks noGrp="1"/>
          </p:cNvSpPr>
          <p:nvPr>
            <p:ph type="body" sz="quarter" idx="13"/>
          </p:nvPr>
        </p:nvSpPr>
        <p:spPr>
          <a:xfrm>
            <a:off x="634196" y="5257800"/>
            <a:ext cx="7904950" cy="990600"/>
          </a:xfrm>
        </p:spPr>
        <p:txBody>
          <a:bodyPr>
            <a:normAutofit/>
          </a:bodyPr>
          <a:lstStyle>
            <a:lvl1pPr marL="0" indent="0">
              <a:buNone/>
              <a:defRPr sz="1800"/>
            </a:lvl1pPr>
            <a:lvl2pPr marL="0" indent="0">
              <a:buNone/>
              <a:defRPr sz="1800"/>
            </a:lvl2pPr>
            <a:lvl3pPr marL="0" indent="0">
              <a:buNone/>
              <a:defRPr sz="1800"/>
            </a:lvl3pPr>
            <a:lvl4pPr marL="0" indent="0">
              <a:buNone/>
              <a:defRPr sz="1800"/>
            </a:lvl4pPr>
            <a:lvl5pPr marL="0" indent="0">
              <a:buNone/>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8" name="Picture Placeholder 2"/>
          <p:cNvSpPr>
            <a:spLocks noGrp="1"/>
          </p:cNvSpPr>
          <p:nvPr>
            <p:ph type="pic" idx="1"/>
          </p:nvPr>
        </p:nvSpPr>
        <p:spPr>
          <a:xfrm rot="319004">
            <a:off x="2075968" y="741009"/>
            <a:ext cx="4914362" cy="3240064"/>
          </a:xfrm>
          <a:prstGeom prst="rect">
            <a:avLst/>
          </a:prstGeom>
          <a:noFill/>
          <a:ln w="177800" cap="sq">
            <a:solidFill>
              <a:schemeClr val="tx1"/>
            </a:solidFill>
            <a:miter lim="800000"/>
          </a:ln>
          <a:effectLst>
            <a:outerShdw blurRad="50800" dist="38100" dir="2700000" algn="tl" rotWithShape="0">
              <a:prstClr val="black">
                <a:alpha val="4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noProof="0"/>
          </a:p>
        </p:txBody>
      </p:sp>
      <p:sp>
        <p:nvSpPr>
          <p:cNvPr id="5" name="Date Placeholder 3"/>
          <p:cNvSpPr>
            <a:spLocks noGrp="1"/>
          </p:cNvSpPr>
          <p:nvPr>
            <p:ph type="dt" sz="half" idx="14"/>
          </p:nvPr>
        </p:nvSpPr>
        <p:spPr/>
        <p:txBody>
          <a:bodyPr/>
          <a:lstStyle>
            <a:lvl1pPr>
              <a:defRPr/>
            </a:lvl1pPr>
          </a:lstStyle>
          <a:p>
            <a:fld id="{8BEACA41-57C3-4659-A537-67A7814F5FAF}" type="datetime1">
              <a:rPr lang="en-US"/>
              <a:pPr/>
              <a:t>7/7/2011</a:t>
            </a:fld>
            <a:endParaRPr lang="en-US"/>
          </a:p>
        </p:txBody>
      </p:sp>
      <p:sp>
        <p:nvSpPr>
          <p:cNvPr id="6" name="Footer Placeholder 4"/>
          <p:cNvSpPr>
            <a:spLocks noGrp="1"/>
          </p:cNvSpPr>
          <p:nvPr>
            <p:ph type="ftr" sz="quarter" idx="15"/>
          </p:nvPr>
        </p:nvSpPr>
        <p:spPr/>
        <p:txBody>
          <a:bodyPr/>
          <a:lstStyle>
            <a:lvl1pPr>
              <a:defRPr/>
            </a:lvl1pPr>
          </a:lstStyle>
          <a:p>
            <a:endParaRPr lang="en-US"/>
          </a:p>
        </p:txBody>
      </p:sp>
      <p:sp>
        <p:nvSpPr>
          <p:cNvPr id="9" name="Slide Number Placeholder 5"/>
          <p:cNvSpPr>
            <a:spLocks noGrp="1"/>
          </p:cNvSpPr>
          <p:nvPr>
            <p:ph type="sldNum" sz="quarter" idx="16"/>
          </p:nvPr>
        </p:nvSpPr>
        <p:spPr/>
        <p:txBody>
          <a:bodyPr/>
          <a:lstStyle>
            <a:lvl1pPr>
              <a:defRPr/>
            </a:lvl1pPr>
          </a:lstStyle>
          <a:p>
            <a:fld id="{EB326377-C99C-4BD9-AB31-3FDE1B94740B}"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2 Pictures with Caption">
    <p:spTree>
      <p:nvGrpSpPr>
        <p:cNvPr id="1" name=""/>
        <p:cNvGrpSpPr/>
        <p:nvPr/>
      </p:nvGrpSpPr>
      <p:grpSpPr>
        <a:xfrm>
          <a:off x="0" y="0"/>
          <a:ext cx="0" cy="0"/>
          <a:chOff x="0" y="0"/>
          <a:chExt cx="0" cy="0"/>
        </a:xfrm>
      </p:grpSpPr>
      <p:sp>
        <p:nvSpPr>
          <p:cNvPr id="9" name="Picture Placeholder 2"/>
          <p:cNvSpPr>
            <a:spLocks noGrp="1"/>
          </p:cNvSpPr>
          <p:nvPr>
            <p:ph type="pic" idx="14"/>
          </p:nvPr>
        </p:nvSpPr>
        <p:spPr>
          <a:xfrm rot="21346724">
            <a:off x="436037" y="494284"/>
            <a:ext cx="4663440" cy="3030003"/>
          </a:xfrm>
          <a:prstGeom prst="rect">
            <a:avLst/>
          </a:prstGeom>
          <a:noFill/>
          <a:ln w="177800" cap="sq">
            <a:solidFill>
              <a:schemeClr val="tx1"/>
            </a:solidFill>
            <a:miter lim="800000"/>
          </a:ln>
          <a:effectLst>
            <a:outerShdw blurRad="50800" dist="38100" dir="2700000" algn="tl" rotWithShape="0">
              <a:prstClr val="black">
                <a:alpha val="4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noProof="0"/>
          </a:p>
        </p:txBody>
      </p:sp>
      <p:sp>
        <p:nvSpPr>
          <p:cNvPr id="2" name="Title 1"/>
          <p:cNvSpPr>
            <a:spLocks noGrp="1"/>
          </p:cNvSpPr>
          <p:nvPr>
            <p:ph type="title"/>
          </p:nvPr>
        </p:nvSpPr>
        <p:spPr>
          <a:xfrm>
            <a:off x="632011" y="4329953"/>
            <a:ext cx="7907151" cy="927847"/>
          </a:xfrm>
        </p:spPr>
        <p:txBody>
          <a:bodyPr anchor="b">
            <a:noAutofit/>
          </a:bodyPr>
          <a:lstStyle>
            <a:lvl1pPr algn="l">
              <a:defRPr sz="3600"/>
            </a:lvl1pPr>
          </a:lstStyle>
          <a:p>
            <a:r>
              <a:rPr lang="en-US" smtClean="0"/>
              <a:t>Click to edit Master title style</a:t>
            </a:r>
            <a:endParaRPr/>
          </a:p>
        </p:txBody>
      </p:sp>
      <p:sp>
        <p:nvSpPr>
          <p:cNvPr id="7" name="Text Placeholder 6"/>
          <p:cNvSpPr>
            <a:spLocks noGrp="1"/>
          </p:cNvSpPr>
          <p:nvPr>
            <p:ph type="body" sz="quarter" idx="13"/>
          </p:nvPr>
        </p:nvSpPr>
        <p:spPr>
          <a:xfrm>
            <a:off x="634196" y="5257800"/>
            <a:ext cx="7904950" cy="990600"/>
          </a:xfrm>
        </p:spPr>
        <p:txBody>
          <a:bodyPr>
            <a:normAutofit/>
          </a:bodyPr>
          <a:lstStyle>
            <a:lvl1pPr marL="0" indent="0">
              <a:buNone/>
              <a:defRPr sz="1800"/>
            </a:lvl1pPr>
            <a:lvl2pPr marL="0" indent="0">
              <a:buNone/>
              <a:defRPr sz="1800"/>
            </a:lvl2pPr>
            <a:lvl3pPr marL="0" indent="0">
              <a:buNone/>
              <a:defRPr sz="1800"/>
            </a:lvl3pPr>
            <a:lvl4pPr marL="0" indent="0">
              <a:buNone/>
              <a:defRPr sz="1800"/>
            </a:lvl4pPr>
            <a:lvl5pPr marL="0" indent="0">
              <a:buNone/>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8" name="Picture Placeholder 2"/>
          <p:cNvSpPr>
            <a:spLocks noGrp="1"/>
          </p:cNvSpPr>
          <p:nvPr>
            <p:ph type="pic" idx="1"/>
          </p:nvPr>
        </p:nvSpPr>
        <p:spPr>
          <a:xfrm rot="152337">
            <a:off x="4118577" y="735553"/>
            <a:ext cx="4663440" cy="3030003"/>
          </a:xfrm>
          <a:prstGeom prst="rect">
            <a:avLst/>
          </a:prstGeom>
          <a:noFill/>
          <a:ln w="177800" cap="sq">
            <a:solidFill>
              <a:schemeClr val="tx1"/>
            </a:solidFill>
            <a:miter lim="800000"/>
          </a:ln>
          <a:effectLst>
            <a:outerShdw blurRad="50800" dist="38100" dir="2700000" algn="tl" rotWithShape="0">
              <a:prstClr val="black">
                <a:alpha val="4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noProof="0"/>
          </a:p>
        </p:txBody>
      </p:sp>
      <p:sp>
        <p:nvSpPr>
          <p:cNvPr id="6" name="Date Placeholder 3"/>
          <p:cNvSpPr>
            <a:spLocks noGrp="1"/>
          </p:cNvSpPr>
          <p:nvPr>
            <p:ph type="dt" sz="half" idx="15"/>
          </p:nvPr>
        </p:nvSpPr>
        <p:spPr/>
        <p:txBody>
          <a:bodyPr/>
          <a:lstStyle>
            <a:lvl1pPr>
              <a:defRPr/>
            </a:lvl1pPr>
          </a:lstStyle>
          <a:p>
            <a:fld id="{32219D8D-2D8F-4CAE-BF4A-C6AAAFA670AC}" type="datetime1">
              <a:rPr lang="en-US"/>
              <a:pPr/>
              <a:t>7/7/2011</a:t>
            </a:fld>
            <a:endParaRPr lang="en-US"/>
          </a:p>
        </p:txBody>
      </p:sp>
      <p:sp>
        <p:nvSpPr>
          <p:cNvPr id="10" name="Footer Placeholder 4"/>
          <p:cNvSpPr>
            <a:spLocks noGrp="1"/>
          </p:cNvSpPr>
          <p:nvPr>
            <p:ph type="ftr" sz="quarter" idx="16"/>
          </p:nvPr>
        </p:nvSpPr>
        <p:spPr/>
        <p:txBody>
          <a:bodyPr/>
          <a:lstStyle>
            <a:lvl1pPr>
              <a:defRPr/>
            </a:lvl1pPr>
          </a:lstStyle>
          <a:p>
            <a:endParaRPr lang="en-US"/>
          </a:p>
        </p:txBody>
      </p:sp>
      <p:sp>
        <p:nvSpPr>
          <p:cNvPr id="11" name="Slide Number Placeholder 5"/>
          <p:cNvSpPr>
            <a:spLocks noGrp="1"/>
          </p:cNvSpPr>
          <p:nvPr>
            <p:ph type="sldNum" sz="quarter" idx="17"/>
          </p:nvPr>
        </p:nvSpPr>
        <p:spPr/>
        <p:txBody>
          <a:bodyPr/>
          <a:lstStyle>
            <a:lvl1pPr>
              <a:defRPr/>
            </a:lvl1pPr>
          </a:lstStyle>
          <a:p>
            <a:fld id="{7D8CC7ED-1BDD-4BE5-97A5-000D43EBBD58}"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normAutofit/>
          </a:bodyPr>
          <a:lstStyle>
            <a:lvl1pPr>
              <a:spcBef>
                <a:spcPts val="2000"/>
              </a:spcBef>
              <a:defRPr/>
            </a:lvl1pPr>
            <a:lvl2pPr>
              <a:spcBef>
                <a:spcPts val="600"/>
              </a:spcBef>
              <a:defRPr/>
            </a:lvl2pPr>
            <a:lvl3pPr>
              <a:spcBef>
                <a:spcPts val="600"/>
              </a:spcBef>
              <a:defRPr/>
            </a:lvl3pPr>
            <a:lvl4pPr>
              <a:spcBef>
                <a:spcPts val="600"/>
              </a:spcBef>
              <a:defRPr/>
            </a:lvl4pPr>
            <a:lvl5pPr>
              <a:spcBef>
                <a:spcPts val="6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lvl1pPr>
              <a:defRPr/>
            </a:lvl1pPr>
          </a:lstStyle>
          <a:p>
            <a:fld id="{C206A8A0-715D-444D-A4E4-1E766AA69FEF}" type="datetime1">
              <a:rPr lang="en-US"/>
              <a:pPr/>
              <a:t>7/7/2011</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AAD7A96-15FB-4C93-8CAC-F016E37F9155}"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72400" y="685801"/>
            <a:ext cx="757518" cy="5440680"/>
          </a:xfrm>
        </p:spPr>
        <p:txBody>
          <a:bodyPr vert="eaVert">
            <a:noAutofit/>
          </a:bodyPr>
          <a:lstStyle/>
          <a:p>
            <a:r>
              <a:rPr lang="en-US" smtClean="0"/>
              <a:t>Click to edit Master title style</a:t>
            </a:r>
            <a:endParaRPr/>
          </a:p>
        </p:txBody>
      </p:sp>
      <p:sp>
        <p:nvSpPr>
          <p:cNvPr id="3" name="Vertical Text Placeholder 2"/>
          <p:cNvSpPr>
            <a:spLocks noGrp="1"/>
          </p:cNvSpPr>
          <p:nvPr>
            <p:ph type="body" orient="vert" idx="1"/>
          </p:nvPr>
        </p:nvSpPr>
        <p:spPr>
          <a:xfrm>
            <a:off x="631825" y="685801"/>
            <a:ext cx="6561137" cy="5440680"/>
          </a:xfrm>
        </p:spPr>
        <p:txBody>
          <a:bodyPr vert="eaVe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lvl1pPr>
              <a:defRPr/>
            </a:lvl1pPr>
          </a:lstStyle>
          <a:p>
            <a:fld id="{39F96585-226D-4724-ACBA-6FB1EE468D6C}" type="datetime1">
              <a:rPr lang="en-US"/>
              <a:pPr/>
              <a:t>7/7/2011</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6E0D6B0-2543-4E34-97AB-9F62C9858D52}"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12775" y="582613"/>
            <a:ext cx="7918450" cy="7889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989013" y="2044700"/>
            <a:ext cx="7165975" cy="40814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275388"/>
            <a:ext cx="1600200" cy="365125"/>
          </a:xfrm>
          <a:prstGeom prst="rect">
            <a:avLst/>
          </a:prstGeom>
        </p:spPr>
        <p:txBody>
          <a:bodyPr vert="horz" wrap="square" lIns="91440" tIns="45720" rIns="91440" bIns="45720" numCol="1" anchor="ctr" anchorCtr="0" compatLnSpc="1">
            <a:prstTxWarp prst="textNoShape">
              <a:avLst/>
            </a:prstTxWarp>
          </a:bodyPr>
          <a:lstStyle>
            <a:lvl1pPr>
              <a:defRPr sz="1100">
                <a:solidFill>
                  <a:schemeClr val="tx2"/>
                </a:solidFill>
                <a:latin typeface="Century Gothic" pitchFamily="-65" charset="0"/>
              </a:defRPr>
            </a:lvl1pPr>
          </a:lstStyle>
          <a:p>
            <a:fld id="{3B50935A-6301-4DE6-A9D5-63E71F2A18BD}" type="datetime1">
              <a:rPr lang="en-US"/>
              <a:pPr/>
              <a:t>7/7/2011</a:t>
            </a:fld>
            <a:endParaRPr lang="en-US"/>
          </a:p>
        </p:txBody>
      </p:sp>
      <p:sp>
        <p:nvSpPr>
          <p:cNvPr id="5" name="Footer Placeholder 4"/>
          <p:cNvSpPr>
            <a:spLocks noGrp="1"/>
          </p:cNvSpPr>
          <p:nvPr>
            <p:ph type="ftr" sz="quarter" idx="3"/>
          </p:nvPr>
        </p:nvSpPr>
        <p:spPr>
          <a:xfrm>
            <a:off x="2205038" y="6275388"/>
            <a:ext cx="5643562" cy="365125"/>
          </a:xfrm>
          <a:prstGeom prst="rect">
            <a:avLst/>
          </a:prstGeom>
        </p:spPr>
        <p:txBody>
          <a:bodyPr vert="horz" wrap="square" lIns="91440" tIns="45720" rIns="91440" bIns="45720" numCol="1" anchor="ctr" anchorCtr="0" compatLnSpc="1">
            <a:prstTxWarp prst="textNoShape">
              <a:avLst/>
            </a:prstTxWarp>
          </a:bodyPr>
          <a:lstStyle>
            <a:lvl1pPr>
              <a:defRPr sz="1100">
                <a:solidFill>
                  <a:schemeClr val="tx2"/>
                </a:solidFill>
                <a:latin typeface="Century Gothic" pitchFamily="-65" charset="0"/>
              </a:defRPr>
            </a:lvl1pPr>
          </a:lstStyle>
          <a:p>
            <a:endParaRPr lang="en-US"/>
          </a:p>
        </p:txBody>
      </p:sp>
      <p:sp>
        <p:nvSpPr>
          <p:cNvPr id="6" name="Slide Number Placeholder 5"/>
          <p:cNvSpPr>
            <a:spLocks noGrp="1"/>
          </p:cNvSpPr>
          <p:nvPr>
            <p:ph type="sldNum" sz="quarter" idx="4"/>
          </p:nvPr>
        </p:nvSpPr>
        <p:spPr>
          <a:xfrm>
            <a:off x="8077200" y="6275388"/>
            <a:ext cx="609600" cy="365125"/>
          </a:xfrm>
          <a:prstGeom prst="rect">
            <a:avLst/>
          </a:prstGeom>
        </p:spPr>
        <p:txBody>
          <a:bodyPr vert="horz" wrap="square" lIns="91440" tIns="45720" rIns="91440" bIns="45720" numCol="1" anchor="ctr" anchorCtr="0" compatLnSpc="1">
            <a:prstTxWarp prst="textNoShape">
              <a:avLst/>
            </a:prstTxWarp>
          </a:bodyPr>
          <a:lstStyle>
            <a:lvl1pPr algn="r">
              <a:defRPr sz="1400">
                <a:solidFill>
                  <a:schemeClr val="tx2"/>
                </a:solidFill>
                <a:latin typeface="Century Gothic" pitchFamily="-65" charset="0"/>
              </a:defRPr>
            </a:lvl1pPr>
          </a:lstStyle>
          <a:p>
            <a:fld id="{EEC5BBE1-63DB-49A6-85F8-276F779FA7CC}" type="slidenum">
              <a:rPr lang="en-US"/>
              <a:pPr/>
              <a:t>‹#›</a:t>
            </a:fld>
            <a:endParaRPr lang="en-US"/>
          </a:p>
        </p:txBody>
      </p:sp>
    </p:spTree>
  </p:cSld>
  <p:clrMap bg1="dk1" tx1="lt1" bg2="dk2" tx2="lt2" accent1="accent1" accent2="accent2" accent3="accent3" accent4="accent4" accent5="accent5" accent6="accent6" hlink="hlink" folHlink="folHlink"/>
  <p:sldLayoutIdLst>
    <p:sldLayoutId id="2147483856" r:id="rId1"/>
    <p:sldLayoutId id="2147483846" r:id="rId2"/>
    <p:sldLayoutId id="2147483857" r:id="rId3"/>
    <p:sldLayoutId id="2147483858" r:id="rId4"/>
    <p:sldLayoutId id="2147483847" r:id="rId5"/>
    <p:sldLayoutId id="2147483859" r:id="rId6"/>
    <p:sldLayoutId id="2147483848" r:id="rId7"/>
    <p:sldLayoutId id="2147483849" r:id="rId8"/>
    <p:sldLayoutId id="2147483850" r:id="rId9"/>
    <p:sldLayoutId id="2147483851" r:id="rId10"/>
    <p:sldLayoutId id="2147483852" r:id="rId11"/>
    <p:sldLayoutId id="2147483853" r:id="rId12"/>
    <p:sldLayoutId id="2147483854" r:id="rId13"/>
    <p:sldLayoutId id="2147483855" r:id="rId14"/>
  </p:sldLayoutIdLst>
  <p:txStyles>
    <p:titleStyle>
      <a:lvl1pPr algn="ctr" rtl="0" fontAlgn="base">
        <a:spcBef>
          <a:spcPct val="0"/>
        </a:spcBef>
        <a:spcAft>
          <a:spcPct val="0"/>
        </a:spcAft>
        <a:defRPr sz="4200" kern="1200">
          <a:solidFill>
            <a:schemeClr val="accent1"/>
          </a:solidFill>
          <a:latin typeface="+mj-lt"/>
          <a:ea typeface="ＭＳ Ｐゴシック" pitchFamily="-65" charset="-128"/>
          <a:cs typeface="+mj-cs"/>
        </a:defRPr>
      </a:lvl1pPr>
      <a:lvl2pPr algn="ctr" rtl="0" fontAlgn="base">
        <a:spcBef>
          <a:spcPct val="0"/>
        </a:spcBef>
        <a:spcAft>
          <a:spcPct val="0"/>
        </a:spcAft>
        <a:defRPr sz="4200">
          <a:solidFill>
            <a:schemeClr val="accent1"/>
          </a:solidFill>
          <a:latin typeface="Century Gothic" pitchFamily="-65" charset="0"/>
          <a:ea typeface="ＭＳ Ｐゴシック" pitchFamily="-65" charset="-128"/>
        </a:defRPr>
      </a:lvl2pPr>
      <a:lvl3pPr algn="ctr" rtl="0" fontAlgn="base">
        <a:spcBef>
          <a:spcPct val="0"/>
        </a:spcBef>
        <a:spcAft>
          <a:spcPct val="0"/>
        </a:spcAft>
        <a:defRPr sz="4200">
          <a:solidFill>
            <a:schemeClr val="accent1"/>
          </a:solidFill>
          <a:latin typeface="Century Gothic" pitchFamily="-65" charset="0"/>
          <a:ea typeface="ＭＳ Ｐゴシック" pitchFamily="-65" charset="-128"/>
        </a:defRPr>
      </a:lvl3pPr>
      <a:lvl4pPr algn="ctr" rtl="0" fontAlgn="base">
        <a:spcBef>
          <a:spcPct val="0"/>
        </a:spcBef>
        <a:spcAft>
          <a:spcPct val="0"/>
        </a:spcAft>
        <a:defRPr sz="4200">
          <a:solidFill>
            <a:schemeClr val="accent1"/>
          </a:solidFill>
          <a:latin typeface="Century Gothic" pitchFamily="-65" charset="0"/>
          <a:ea typeface="ＭＳ Ｐゴシック" pitchFamily="-65" charset="-128"/>
        </a:defRPr>
      </a:lvl4pPr>
      <a:lvl5pPr algn="ctr" rtl="0" fontAlgn="base">
        <a:spcBef>
          <a:spcPct val="0"/>
        </a:spcBef>
        <a:spcAft>
          <a:spcPct val="0"/>
        </a:spcAft>
        <a:defRPr sz="4200">
          <a:solidFill>
            <a:schemeClr val="accent1"/>
          </a:solidFill>
          <a:latin typeface="Century Gothic" pitchFamily="-65" charset="0"/>
          <a:ea typeface="ＭＳ Ｐゴシック" pitchFamily="-65" charset="-128"/>
        </a:defRPr>
      </a:lvl5pPr>
      <a:lvl6pPr marL="457200" algn="ctr" rtl="0" fontAlgn="base">
        <a:spcBef>
          <a:spcPct val="0"/>
        </a:spcBef>
        <a:spcAft>
          <a:spcPct val="0"/>
        </a:spcAft>
        <a:defRPr sz="4200">
          <a:solidFill>
            <a:schemeClr val="accent1"/>
          </a:solidFill>
          <a:latin typeface="Century Gothic" pitchFamily="-65" charset="0"/>
          <a:ea typeface="ＭＳ Ｐゴシック" pitchFamily="-65" charset="-128"/>
        </a:defRPr>
      </a:lvl6pPr>
      <a:lvl7pPr marL="914400" algn="ctr" rtl="0" fontAlgn="base">
        <a:spcBef>
          <a:spcPct val="0"/>
        </a:spcBef>
        <a:spcAft>
          <a:spcPct val="0"/>
        </a:spcAft>
        <a:defRPr sz="4200">
          <a:solidFill>
            <a:schemeClr val="accent1"/>
          </a:solidFill>
          <a:latin typeface="Century Gothic" pitchFamily="-65" charset="0"/>
          <a:ea typeface="ＭＳ Ｐゴシック" pitchFamily="-65" charset="-128"/>
        </a:defRPr>
      </a:lvl7pPr>
      <a:lvl8pPr marL="1371600" algn="ctr" rtl="0" fontAlgn="base">
        <a:spcBef>
          <a:spcPct val="0"/>
        </a:spcBef>
        <a:spcAft>
          <a:spcPct val="0"/>
        </a:spcAft>
        <a:defRPr sz="4200">
          <a:solidFill>
            <a:schemeClr val="accent1"/>
          </a:solidFill>
          <a:latin typeface="Century Gothic" pitchFamily="-65" charset="0"/>
          <a:ea typeface="ＭＳ Ｐゴシック" pitchFamily="-65" charset="-128"/>
        </a:defRPr>
      </a:lvl8pPr>
      <a:lvl9pPr marL="1828800" algn="ctr" rtl="0" fontAlgn="base">
        <a:spcBef>
          <a:spcPct val="0"/>
        </a:spcBef>
        <a:spcAft>
          <a:spcPct val="0"/>
        </a:spcAft>
        <a:defRPr sz="4200">
          <a:solidFill>
            <a:schemeClr val="accent1"/>
          </a:solidFill>
          <a:latin typeface="Century Gothic" pitchFamily="-65" charset="0"/>
          <a:ea typeface="ＭＳ Ｐゴシック" pitchFamily="-65" charset="-128"/>
        </a:defRPr>
      </a:lvl9pPr>
    </p:titleStyle>
    <p:bodyStyle>
      <a:lvl1pPr marL="342900" indent="-342900" algn="l" rtl="0" fontAlgn="base">
        <a:spcBef>
          <a:spcPct val="20000"/>
        </a:spcBef>
        <a:spcAft>
          <a:spcPct val="0"/>
        </a:spcAft>
        <a:buClr>
          <a:schemeClr val="bg2"/>
        </a:buClr>
        <a:buSzPct val="90000"/>
        <a:buFont typeface="Wingdings 2" pitchFamily="-65" charset="2"/>
        <a:buChar char="Ü"/>
        <a:defRPr sz="2200" kern="1200">
          <a:solidFill>
            <a:schemeClr val="tx1"/>
          </a:solidFill>
          <a:latin typeface="+mn-lt"/>
          <a:ea typeface="ＭＳ Ｐゴシック" pitchFamily="-65" charset="-128"/>
          <a:cs typeface="+mn-cs"/>
        </a:defRPr>
      </a:lvl1pPr>
      <a:lvl2pPr marL="685800" indent="-336550" algn="l" rtl="0" fontAlgn="base">
        <a:spcBef>
          <a:spcPct val="20000"/>
        </a:spcBef>
        <a:spcAft>
          <a:spcPct val="0"/>
        </a:spcAft>
        <a:buClr>
          <a:srgbClr val="949FBF"/>
        </a:buClr>
        <a:buSzPct val="90000"/>
        <a:buFont typeface="Wingdings 2" pitchFamily="-65" charset="2"/>
        <a:buChar char="Ü"/>
        <a:defRPr sz="2000" kern="1200">
          <a:solidFill>
            <a:schemeClr val="tx1"/>
          </a:solidFill>
          <a:latin typeface="+mn-lt"/>
          <a:ea typeface="ＭＳ Ｐゴシック" pitchFamily="-65" charset="-128"/>
          <a:cs typeface="+mn-cs"/>
        </a:defRPr>
      </a:lvl2pPr>
      <a:lvl3pPr marL="1035050" indent="-349250" algn="l" rtl="0" fontAlgn="base">
        <a:spcBef>
          <a:spcPct val="20000"/>
        </a:spcBef>
        <a:spcAft>
          <a:spcPct val="0"/>
        </a:spcAft>
        <a:buClr>
          <a:schemeClr val="bg2"/>
        </a:buClr>
        <a:buSzPct val="90000"/>
        <a:buFont typeface="Wingdings 2" pitchFamily="-65" charset="2"/>
        <a:buChar char="Ü"/>
        <a:defRPr kern="1200">
          <a:solidFill>
            <a:schemeClr val="tx1"/>
          </a:solidFill>
          <a:latin typeface="+mn-lt"/>
          <a:ea typeface="ＭＳ Ｐゴシック" pitchFamily="-65" charset="-128"/>
          <a:cs typeface="+mn-cs"/>
        </a:defRPr>
      </a:lvl3pPr>
      <a:lvl4pPr marL="1371600" indent="-336550" algn="l" rtl="0" fontAlgn="base">
        <a:spcBef>
          <a:spcPct val="20000"/>
        </a:spcBef>
        <a:spcAft>
          <a:spcPct val="0"/>
        </a:spcAft>
        <a:buClr>
          <a:srgbClr val="949FBF"/>
        </a:buClr>
        <a:buSzPct val="90000"/>
        <a:buFont typeface="Wingdings 2" pitchFamily="-65" charset="2"/>
        <a:buChar char="Ü"/>
        <a:defRPr kern="1200">
          <a:solidFill>
            <a:schemeClr val="tx1"/>
          </a:solidFill>
          <a:latin typeface="+mn-lt"/>
          <a:ea typeface="ＭＳ Ｐゴシック" pitchFamily="-65" charset="-128"/>
          <a:cs typeface="+mn-cs"/>
        </a:defRPr>
      </a:lvl4pPr>
      <a:lvl5pPr marL="1720850" indent="-349250" algn="l" rtl="0" fontAlgn="base">
        <a:spcBef>
          <a:spcPct val="20000"/>
        </a:spcBef>
        <a:spcAft>
          <a:spcPct val="0"/>
        </a:spcAft>
        <a:buClr>
          <a:schemeClr val="bg2"/>
        </a:buClr>
        <a:buSzPct val="90000"/>
        <a:buFont typeface="Wingdings 2" pitchFamily="-65" charset="2"/>
        <a:buChar char="Ü"/>
        <a:defRPr kern="1200">
          <a:solidFill>
            <a:schemeClr val="tx1"/>
          </a:solidFill>
          <a:latin typeface="+mn-lt"/>
          <a:ea typeface="ＭＳ Ｐゴシック" pitchFamily="-65"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eva.virginia.gov/dps/Manuals/docs/VPPA_2010.pdf" TargetMode="External"/><Relationship Id="rId2" Type="http://schemas.openxmlformats.org/officeDocument/2006/relationships/hyperlink" Target="http://www.eva.state.va.us/library/files/APSPM/Chapter10.pdf" TargetMode="External"/><Relationship Id="rId1" Type="http://schemas.openxmlformats.org/officeDocument/2006/relationships/slideLayout" Target="../slideLayouts/slideLayout2.xml"/><Relationship Id="rId4" Type="http://schemas.openxmlformats.org/officeDocument/2006/relationships/hyperlink" Target="http://www.eva.state.va.us/aspm-manual/aspm-manual.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6388" y="739775"/>
            <a:ext cx="8513762" cy="2728913"/>
          </a:xfrm>
        </p:spPr>
        <p:txBody>
          <a:bodyPr/>
          <a:lstStyle/>
          <a:p>
            <a:r>
              <a:rPr lang="en-US" sz="6600" dirty="0" smtClean="0"/>
              <a:t>The Contract Management Process</a:t>
            </a:r>
          </a:p>
        </p:txBody>
      </p:sp>
      <p:sp>
        <p:nvSpPr>
          <p:cNvPr id="16387" name="Subtitle 2"/>
          <p:cNvSpPr>
            <a:spLocks noGrp="1"/>
          </p:cNvSpPr>
          <p:nvPr>
            <p:ph type="subTitle" idx="1"/>
          </p:nvPr>
        </p:nvSpPr>
        <p:spPr>
          <a:xfrm>
            <a:off x="306388" y="3505200"/>
            <a:ext cx="4683125" cy="1344613"/>
          </a:xfrm>
        </p:spPr>
        <p:txBody>
          <a:bodyPr>
            <a:normAutofit lnSpcReduction="10000"/>
          </a:bodyPr>
          <a:lstStyle/>
          <a:p>
            <a:r>
              <a:rPr lang="en-US" smtClean="0"/>
              <a:t>Contract Formation</a:t>
            </a:r>
          </a:p>
        </p:txBody>
      </p:sp>
      <p:pic>
        <p:nvPicPr>
          <p:cNvPr id="16388" name="Picture 3" descr="UMW Black logo.pct"/>
          <p:cNvPicPr>
            <a:picLocks noChangeAspect="1"/>
          </p:cNvPicPr>
          <p:nvPr/>
        </p:nvPicPr>
        <p:blipFill>
          <a:blip r:embed="rId2">
            <a:lum bright="100000" contrast="-70000"/>
          </a:blip>
          <a:srcRect/>
          <a:stretch>
            <a:fillRect/>
          </a:stretch>
        </p:blipFill>
        <p:spPr bwMode="auto">
          <a:xfrm>
            <a:off x="306388" y="5629275"/>
            <a:ext cx="2871787" cy="882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a:xfrm>
            <a:off x="612775" y="2044700"/>
            <a:ext cx="7918450" cy="4584700"/>
          </a:xfrm>
        </p:spPr>
        <p:txBody>
          <a:bodyPr>
            <a:normAutofit fontScale="85000" lnSpcReduction="20000"/>
          </a:bodyPr>
          <a:lstStyle/>
          <a:p>
            <a:r>
              <a:rPr lang="en-US" dirty="0" smtClean="0"/>
              <a:t>Successful contract management covers the period from the beginning of a procurement until after a contract ends.  The receipt of goods and services at the right price, quality, and on time as well as proper compensation of the contractor is the goal of a successful procurement.  </a:t>
            </a:r>
          </a:p>
          <a:p>
            <a:r>
              <a:rPr lang="en-US" dirty="0" smtClean="0"/>
              <a:t>However, poor contract management often results in end-user frustration, reluctance to use new vendors, agency acceptance of poor quality service or goods, increased costs due to lack of quality or overpayment to contractors, lack of contractor accountability, and generally poor contractor performance. </a:t>
            </a:r>
          </a:p>
          <a:p>
            <a:r>
              <a:rPr lang="en-US" dirty="0" smtClean="0"/>
              <a:t>A good contract is a means to an end.  Simply enforcing the contract, however, does not necessarily result in a successful relationship with the contractor.  Success should instead be measured by the effectiveness of the program that the contract supports.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idx="1"/>
          </p:nvPr>
        </p:nvSpPr>
        <p:spPr>
          <a:xfrm>
            <a:off x="612775" y="1676400"/>
            <a:ext cx="7542213" cy="4449763"/>
          </a:xfrm>
        </p:spPr>
        <p:txBody>
          <a:bodyPr/>
          <a:lstStyle/>
          <a:p>
            <a:r>
              <a:rPr lang="en-US" sz="2000" dirty="0" smtClean="0"/>
              <a:t>Developing Specifications - Specify The Need</a:t>
            </a:r>
          </a:p>
          <a:p>
            <a:r>
              <a:rPr lang="en-US" sz="2000" dirty="0" smtClean="0"/>
              <a:t>What Are Contract Risks To Agency – Protect The Agency </a:t>
            </a:r>
          </a:p>
          <a:p>
            <a:r>
              <a:rPr lang="en-US" sz="2000" dirty="0" smtClean="0"/>
              <a:t>What Is Contract Type</a:t>
            </a:r>
          </a:p>
          <a:p>
            <a:r>
              <a:rPr lang="en-US" sz="2000" dirty="0" smtClean="0"/>
              <a:t>Special Terms And Conditions Of Resulting Contract – </a:t>
            </a:r>
            <a:br>
              <a:rPr lang="en-US" sz="2000" dirty="0" smtClean="0"/>
            </a:br>
            <a:r>
              <a:rPr lang="en-US" sz="2000" dirty="0" smtClean="0"/>
              <a:t>Eliminate Risks</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7"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par>
                                <p:cTn id="23" presetID="37" presetClass="entr" presetSubtype="0" fill="hold" grpId="0"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par>
                                <p:cTn id="29" presetID="37" presetClass="entr" presetSubtype="0" fill="hold" grpId="0"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582613"/>
            <a:ext cx="7918450" cy="1322387"/>
          </a:xfrm>
        </p:spPr>
        <p:txBody>
          <a:bodyPr/>
          <a:lstStyle/>
          <a:p>
            <a:pPr lvl="0"/>
            <a:r>
              <a:rPr lang="en-US" sz="4000" b="1" dirty="0" smtClean="0"/>
              <a:t>DEVELOPING SPECIFICATIONS - </a:t>
            </a:r>
            <a:r>
              <a:rPr lang="en-US" sz="3200" b="1" dirty="0" smtClean="0"/>
              <a:t>SPECIFY THE NEED</a:t>
            </a:r>
            <a:endParaRPr lang="en-US" sz="4000" dirty="0"/>
          </a:p>
        </p:txBody>
      </p:sp>
      <p:sp>
        <p:nvSpPr>
          <p:cNvPr id="3" name="Content Placeholder 2"/>
          <p:cNvSpPr>
            <a:spLocks noGrp="1"/>
          </p:cNvSpPr>
          <p:nvPr>
            <p:ph idx="1"/>
          </p:nvPr>
        </p:nvSpPr>
        <p:spPr>
          <a:xfrm>
            <a:off x="381001" y="2209800"/>
            <a:ext cx="8382000" cy="4648200"/>
          </a:xfrm>
        </p:spPr>
        <p:txBody>
          <a:bodyPr>
            <a:normAutofit/>
          </a:bodyPr>
          <a:lstStyle/>
          <a:p>
            <a:r>
              <a:rPr lang="en-US" sz="2800" dirty="0" smtClean="0"/>
              <a:t>Develop Bid or RFP Specifications (Scope of Work) – </a:t>
            </a:r>
          </a:p>
          <a:p>
            <a:pPr lvl="1"/>
            <a:r>
              <a:rPr lang="en-US" sz="2800" dirty="0" smtClean="0"/>
              <a:t>The element of a contract that is most likely to create contract administration problems is the Scope of Work.  </a:t>
            </a:r>
          </a:p>
          <a:p>
            <a:pPr lvl="1"/>
            <a:r>
              <a:rPr lang="en-US" sz="2800" dirty="0" smtClean="0"/>
              <a:t>The Contractor’s ability to interpret the Scope of Work determines contract performance.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7"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582613"/>
            <a:ext cx="7918450" cy="1246187"/>
          </a:xfrm>
        </p:spPr>
        <p:txBody>
          <a:bodyPr/>
          <a:lstStyle/>
          <a:p>
            <a:r>
              <a:rPr lang="en-US" sz="4000" b="1" dirty="0" smtClean="0"/>
              <a:t>DEVELOPING SPECIFICATIONS - </a:t>
            </a:r>
            <a:r>
              <a:rPr lang="en-US" sz="3200" b="1" dirty="0" smtClean="0"/>
              <a:t>SPECIFY THE NEED </a:t>
            </a:r>
            <a:r>
              <a:rPr lang="en-US" sz="2800" b="1" dirty="0" smtClean="0"/>
              <a:t>cont…</a:t>
            </a:r>
            <a:endParaRPr lang="en-US" sz="4000" dirty="0"/>
          </a:p>
        </p:txBody>
      </p:sp>
      <p:sp>
        <p:nvSpPr>
          <p:cNvPr id="3" name="Content Placeholder 2"/>
          <p:cNvSpPr>
            <a:spLocks noGrp="1"/>
          </p:cNvSpPr>
          <p:nvPr>
            <p:ph idx="1"/>
          </p:nvPr>
        </p:nvSpPr>
        <p:spPr>
          <a:xfrm>
            <a:off x="496888" y="2209800"/>
            <a:ext cx="8150225" cy="4648200"/>
          </a:xfrm>
        </p:spPr>
        <p:txBody>
          <a:bodyPr>
            <a:noAutofit/>
          </a:bodyPr>
          <a:lstStyle/>
          <a:p>
            <a:r>
              <a:rPr lang="en-US" sz="2400" dirty="0" smtClean="0"/>
              <a:t>Design Specifications:  </a:t>
            </a:r>
          </a:p>
          <a:p>
            <a:pPr lvl="1"/>
            <a:r>
              <a:rPr lang="en-US" sz="2400" dirty="0" smtClean="0"/>
              <a:t>Describes specifics of a good such as dimensions, physical requirements, materials, etc.  </a:t>
            </a:r>
          </a:p>
          <a:p>
            <a:pPr lvl="1"/>
            <a:r>
              <a:rPr lang="en-US" sz="2400" dirty="0" smtClean="0"/>
              <a:t>This type of specification gives an agency control because it determines exactly what the contractor must provide.  </a:t>
            </a:r>
          </a:p>
          <a:p>
            <a:pPr lvl="1"/>
            <a:r>
              <a:rPr lang="en-US" sz="2400" dirty="0" smtClean="0"/>
              <a:t>However, it also places an additional burden on the agency to ensure that the specifications are exactly as needed and to inspect or test the item to determine compliance.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7"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par>
                                <p:cTn id="29" presetID="37"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582613"/>
            <a:ext cx="7918450" cy="1322387"/>
          </a:xfrm>
        </p:spPr>
        <p:txBody>
          <a:bodyPr/>
          <a:lstStyle/>
          <a:p>
            <a:r>
              <a:rPr lang="en-US" sz="4000" b="1" dirty="0" smtClean="0"/>
              <a:t>DEVELOPING SPECIFICATIONS - </a:t>
            </a:r>
            <a:r>
              <a:rPr lang="en-US" sz="3200" b="1" dirty="0" smtClean="0"/>
              <a:t>SPECIFY THE NEED </a:t>
            </a:r>
            <a:r>
              <a:rPr lang="en-US" sz="2800" b="1" dirty="0" smtClean="0"/>
              <a:t>cont…</a:t>
            </a:r>
            <a:endParaRPr lang="en-US" sz="4000" dirty="0"/>
          </a:p>
        </p:txBody>
      </p:sp>
      <p:sp>
        <p:nvSpPr>
          <p:cNvPr id="3" name="Content Placeholder 2"/>
          <p:cNvSpPr>
            <a:spLocks noGrp="1"/>
          </p:cNvSpPr>
          <p:nvPr>
            <p:ph idx="1"/>
          </p:nvPr>
        </p:nvSpPr>
        <p:spPr/>
        <p:txBody>
          <a:bodyPr>
            <a:normAutofit/>
          </a:bodyPr>
          <a:lstStyle/>
          <a:p>
            <a:r>
              <a:rPr lang="en-US" sz="2400" dirty="0" smtClean="0"/>
              <a:t>Performance Specifications:</a:t>
            </a:r>
          </a:p>
          <a:p>
            <a:pPr lvl="1"/>
            <a:r>
              <a:rPr lang="en-US" dirty="0" smtClean="0"/>
              <a:t>This type of specifications is oriented to results and function.  </a:t>
            </a:r>
          </a:p>
          <a:p>
            <a:pPr lvl="1"/>
            <a:r>
              <a:rPr lang="en-US" dirty="0" smtClean="0"/>
              <a:t>The responsibility for method or process becomes the responsibility of the contractor.  </a:t>
            </a:r>
          </a:p>
          <a:p>
            <a:pPr lvl="1"/>
            <a:r>
              <a:rPr lang="en-US" dirty="0" smtClean="0"/>
              <a:t>However, acceptance of goods or services procured through performance specifications is the responsibility of the agency which greatly impacts contract administration.</a:t>
            </a:r>
          </a:p>
          <a:p>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7"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par>
                                <p:cTn id="29" presetID="37"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582613"/>
            <a:ext cx="8610600" cy="1093787"/>
          </a:xfrm>
        </p:spPr>
        <p:txBody>
          <a:bodyPr/>
          <a:lstStyle/>
          <a:p>
            <a:pPr lvl="0"/>
            <a:r>
              <a:rPr lang="en-US" sz="3200" b="1" dirty="0" smtClean="0"/>
              <a:t>WHAT ARE CONTRACT RISKS TO AGENCY – Protect the agency </a:t>
            </a:r>
            <a:endParaRPr lang="en-US" sz="4400" dirty="0"/>
          </a:p>
        </p:txBody>
      </p:sp>
      <p:sp>
        <p:nvSpPr>
          <p:cNvPr id="3" name="Content Placeholder 2"/>
          <p:cNvSpPr>
            <a:spLocks noGrp="1"/>
          </p:cNvSpPr>
          <p:nvPr>
            <p:ph idx="1"/>
          </p:nvPr>
        </p:nvSpPr>
        <p:spPr>
          <a:xfrm>
            <a:off x="609601" y="1905000"/>
            <a:ext cx="8077200" cy="4953000"/>
          </a:xfrm>
        </p:spPr>
        <p:txBody>
          <a:bodyPr>
            <a:normAutofit/>
          </a:bodyPr>
          <a:lstStyle/>
          <a:p>
            <a:r>
              <a:rPr lang="en-US" dirty="0" smtClean="0"/>
              <a:t>Proposal Risk – </a:t>
            </a:r>
          </a:p>
          <a:p>
            <a:pPr lvl="1"/>
            <a:r>
              <a:rPr lang="en-US" dirty="0" smtClean="0"/>
              <a:t>How well is the good/service described? Do the terms and conditions adequately protect the agency?  Make sure that ambiguous language is avoided.  Integrate language regarding the method for evaluating contract and contractor performance.</a:t>
            </a:r>
          </a:p>
          <a:p>
            <a:r>
              <a:rPr lang="en-US" dirty="0" smtClean="0"/>
              <a:t>Surety/Liability Risk – </a:t>
            </a:r>
          </a:p>
          <a:p>
            <a:pPr lvl="1"/>
            <a:r>
              <a:rPr lang="en-US" dirty="0" smtClean="0"/>
              <a:t>Requirements of contractor (licensing, certification, etc.), bonds, insurance, data privacy, warranties, etc.</a:t>
            </a:r>
          </a:p>
          <a:p>
            <a:r>
              <a:rPr lang="en-US" dirty="0" smtClean="0"/>
              <a:t>Schedule Risk – </a:t>
            </a:r>
          </a:p>
          <a:p>
            <a:pPr lvl="1"/>
            <a:r>
              <a:rPr lang="en-US" dirty="0" smtClean="0"/>
              <a:t>Is timely delivery ensured?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7"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par>
                                <p:cTn id="29" presetID="37"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par>
                                <p:cTn id="35" presetID="37" presetClass="entr" presetSubtype="0" fill="hold"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par>
                                <p:cTn id="41" presetID="37" presetClass="entr" presetSubtype="0" fill="hold" nodeType="with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fade">
                                      <p:cBhvr>
                                        <p:cTn id="43" dur="1000"/>
                                        <p:tgtEl>
                                          <p:spTgt spid="3">
                                            <p:txEl>
                                              <p:pRg st="5" end="5"/>
                                            </p:txEl>
                                          </p:spTgt>
                                        </p:tgtEl>
                                      </p:cBhvr>
                                    </p:animEffect>
                                    <p:anim calcmode="lin" valueType="num">
                                      <p:cBhvr>
                                        <p:cTn id="44"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5" dur="900" decel="100000" fill="hold"/>
                                        <p:tgtEl>
                                          <p:spTgt spid="3">
                                            <p:txEl>
                                              <p:pRg st="5" end="5"/>
                                            </p:txEl>
                                          </p:spTgt>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3">
                                            <p:txEl>
                                              <p:pRg st="5" end="5"/>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1" y="582613"/>
            <a:ext cx="8381999" cy="1093787"/>
          </a:xfrm>
        </p:spPr>
        <p:txBody>
          <a:bodyPr/>
          <a:lstStyle/>
          <a:p>
            <a:r>
              <a:rPr lang="en-US" sz="3200" b="1" dirty="0" smtClean="0"/>
              <a:t>WHAT ARE CONTRACT RISKS TO AGENCY – Protect the agency </a:t>
            </a:r>
            <a:r>
              <a:rPr lang="en-US" sz="2800" b="1" dirty="0" smtClean="0"/>
              <a:t>cont…</a:t>
            </a:r>
            <a:endParaRPr lang="en-US" sz="3200" dirty="0"/>
          </a:p>
        </p:txBody>
      </p:sp>
      <p:sp>
        <p:nvSpPr>
          <p:cNvPr id="3" name="Content Placeholder 2"/>
          <p:cNvSpPr>
            <a:spLocks noGrp="1"/>
          </p:cNvSpPr>
          <p:nvPr>
            <p:ph idx="1"/>
          </p:nvPr>
        </p:nvSpPr>
        <p:spPr>
          <a:xfrm>
            <a:off x="685800" y="1981200"/>
            <a:ext cx="7848599" cy="4876800"/>
          </a:xfrm>
        </p:spPr>
        <p:txBody>
          <a:bodyPr>
            <a:normAutofit/>
          </a:bodyPr>
          <a:lstStyle/>
          <a:p>
            <a:r>
              <a:rPr lang="en-US" sz="2000" dirty="0" smtClean="0"/>
              <a:t>Contractual Risk – </a:t>
            </a:r>
          </a:p>
          <a:p>
            <a:pPr lvl="1"/>
            <a:r>
              <a:rPr lang="en-US" dirty="0" smtClean="0"/>
              <a:t>Are procedures for dispute, breach and change order /modification procedures clearly outlined?</a:t>
            </a:r>
          </a:p>
          <a:p>
            <a:r>
              <a:rPr lang="en-US" sz="2000" dirty="0" smtClean="0"/>
              <a:t>Performance Risk – </a:t>
            </a:r>
          </a:p>
          <a:p>
            <a:pPr lvl="1"/>
            <a:r>
              <a:rPr lang="en-US" dirty="0" smtClean="0"/>
              <a:t>Is the definition of agency acceptance clearly defined?  </a:t>
            </a:r>
          </a:p>
          <a:p>
            <a:r>
              <a:rPr lang="en-US" sz="2000" dirty="0" smtClean="0"/>
              <a:t>Price Risk – </a:t>
            </a:r>
          </a:p>
          <a:p>
            <a:pPr lvl="1"/>
            <a:r>
              <a:rPr lang="en-US" dirty="0" smtClean="0"/>
              <a:t>Do payment terms fit the contract and minimize risk?  (progress or milestone payments as applicable, etc.)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7"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par>
                                <p:cTn id="29" presetID="37"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par>
                                <p:cTn id="35" presetID="37" presetClass="entr" presetSubtype="0" fill="hold"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par>
                                <p:cTn id="41" presetID="37" presetClass="entr" presetSubtype="0" fill="hold" nodeType="with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fade">
                                      <p:cBhvr>
                                        <p:cTn id="43" dur="1000"/>
                                        <p:tgtEl>
                                          <p:spTgt spid="3">
                                            <p:txEl>
                                              <p:pRg st="5" end="5"/>
                                            </p:txEl>
                                          </p:spTgt>
                                        </p:tgtEl>
                                      </p:cBhvr>
                                    </p:animEffect>
                                    <p:anim calcmode="lin" valueType="num">
                                      <p:cBhvr>
                                        <p:cTn id="44"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5" dur="900" decel="100000" fill="hold"/>
                                        <p:tgtEl>
                                          <p:spTgt spid="3">
                                            <p:txEl>
                                              <p:pRg st="5" end="5"/>
                                            </p:txEl>
                                          </p:spTgt>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3">
                                            <p:txEl>
                                              <p:pRg st="5" end="5"/>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b="1" dirty="0" smtClean="0"/>
              <a:t>WHAT IS CONTRACT TYPE</a:t>
            </a:r>
            <a:endParaRPr lang="en-US" dirty="0"/>
          </a:p>
        </p:txBody>
      </p:sp>
      <p:sp>
        <p:nvSpPr>
          <p:cNvPr id="3" name="Content Placeholder 2"/>
          <p:cNvSpPr>
            <a:spLocks noGrp="1"/>
          </p:cNvSpPr>
          <p:nvPr>
            <p:ph idx="1"/>
          </p:nvPr>
        </p:nvSpPr>
        <p:spPr>
          <a:xfrm>
            <a:off x="419100" y="2514600"/>
            <a:ext cx="8343900" cy="4343400"/>
          </a:xfrm>
        </p:spPr>
        <p:txBody>
          <a:bodyPr numCol="2">
            <a:noAutofit/>
          </a:bodyPr>
          <a:lstStyle/>
          <a:p>
            <a:r>
              <a:rPr lang="en-US" sz="3200" dirty="0" smtClean="0"/>
              <a:t>Supplies/Goods </a:t>
            </a:r>
          </a:p>
          <a:p>
            <a:r>
              <a:rPr lang="en-US" sz="3200" dirty="0" smtClean="0"/>
              <a:t>Capital Outlay</a:t>
            </a:r>
          </a:p>
          <a:p>
            <a:r>
              <a:rPr lang="en-US" sz="3200" dirty="0" smtClean="0"/>
              <a:t>Professional Services</a:t>
            </a:r>
          </a:p>
          <a:p>
            <a:r>
              <a:rPr lang="en-US" sz="3200" dirty="0" smtClean="0"/>
              <a:t>Non-Professional Services</a:t>
            </a:r>
          </a:p>
          <a:p>
            <a:r>
              <a:rPr lang="en-US" sz="3200" dirty="0" smtClean="0"/>
              <a:t>Software</a:t>
            </a:r>
          </a:p>
          <a:p>
            <a:r>
              <a:rPr lang="en-US" sz="3200" dirty="0" smtClean="0"/>
              <a:t>Lease</a:t>
            </a:r>
          </a:p>
          <a:p>
            <a:r>
              <a:rPr lang="en-US" sz="3200" dirty="0" smtClean="0"/>
              <a:t>Construction</a:t>
            </a:r>
          </a:p>
          <a:p>
            <a:r>
              <a:rPr lang="en-US" sz="3200" dirty="0" smtClean="0"/>
              <a:t>One-time goods purchase </a:t>
            </a:r>
            <a:endParaRPr lang="en-US" sz="3200" dirty="0"/>
          </a:p>
        </p:txBody>
      </p:sp>
      <p:sp>
        <p:nvSpPr>
          <p:cNvPr id="4" name="TextBox 3"/>
          <p:cNvSpPr txBox="1"/>
          <p:nvPr/>
        </p:nvSpPr>
        <p:spPr>
          <a:xfrm>
            <a:off x="400050" y="1474857"/>
            <a:ext cx="8343900" cy="954107"/>
          </a:xfrm>
          <a:prstGeom prst="rect">
            <a:avLst/>
          </a:prstGeom>
          <a:noFill/>
        </p:spPr>
        <p:txBody>
          <a:bodyPr wrap="square" rtlCol="0">
            <a:spAutoFit/>
          </a:bodyPr>
          <a:lstStyle/>
          <a:p>
            <a:pPr>
              <a:buClr>
                <a:schemeClr val="bg2"/>
              </a:buClr>
              <a:buSzPct val="125000"/>
            </a:pPr>
            <a:r>
              <a:rPr lang="en-US" sz="2800" dirty="0" smtClean="0">
                <a:latin typeface="+mn-lt"/>
              </a:rPr>
              <a:t>Dependent upon the type of contract, different team members, different processes</a:t>
            </a:r>
            <a:endParaRPr lang="en-US" sz="2800" dirty="0">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7" presetClass="entr" presetSubtype="0" fill="hold" nodeType="after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fade">
                                      <p:cBhvr>
                                        <p:cTn id="13" dur="1000"/>
                                        <p:tgtEl>
                                          <p:spTgt spid="4">
                                            <p:txEl>
                                              <p:pRg st="0" end="0"/>
                                            </p:txEl>
                                          </p:spTgt>
                                        </p:tgtEl>
                                      </p:cBhvr>
                                    </p:animEffect>
                                    <p:anim calcmode="lin" valueType="num">
                                      <p:cBhvr>
                                        <p:cTn id="14"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4">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4">
                                            <p:txEl>
                                              <p:pRg st="0" end="0"/>
                                            </p:txEl>
                                          </p:spTgt>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1000"/>
                                        <p:tgtEl>
                                          <p:spTgt spid="3">
                                            <p:txEl>
                                              <p:pRg st="0" end="0"/>
                                            </p:txEl>
                                          </p:spTgt>
                                        </p:tgtEl>
                                      </p:cBhvr>
                                    </p:animEffect>
                                    <p:anim calcmode="lin" valueType="num">
                                      <p:cBhvr>
                                        <p:cTn id="20"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0"/>
                                        <p:tgtEl>
                                          <p:spTgt spid="3">
                                            <p:txEl>
                                              <p:pRg st="1" end="1"/>
                                            </p:txEl>
                                          </p:spTgt>
                                        </p:tgtEl>
                                      </p:cBhvr>
                                    </p:animEffect>
                                    <p:anim calcmode="lin" valueType="num">
                                      <p:cBhvr>
                                        <p:cTn id="26"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par>
                                <p:cTn id="29" presetID="37" presetClass="entr" presetSubtype="0" fill="hold" nodeType="with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fade">
                                      <p:cBhvr>
                                        <p:cTn id="31" dur="1000"/>
                                        <p:tgtEl>
                                          <p:spTgt spid="3">
                                            <p:txEl>
                                              <p:pRg st="2" end="2"/>
                                            </p:txEl>
                                          </p:spTgt>
                                        </p:tgtEl>
                                      </p:cBhvr>
                                    </p:animEffect>
                                    <p:anim calcmode="lin" valueType="num">
                                      <p:cBhvr>
                                        <p:cTn id="3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par>
                                <p:cTn id="35" presetID="37" presetClass="entr" presetSubtype="0" fill="hold" nodeType="with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Effect transition="in" filter="fade">
                                      <p:cBhvr>
                                        <p:cTn id="37" dur="1000"/>
                                        <p:tgtEl>
                                          <p:spTgt spid="3">
                                            <p:txEl>
                                              <p:pRg st="3" end="3"/>
                                            </p:txEl>
                                          </p:spTgt>
                                        </p:tgtEl>
                                      </p:cBhvr>
                                    </p:animEffect>
                                    <p:anim calcmode="lin" valueType="num">
                                      <p:cBhvr>
                                        <p:cTn id="3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9"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par>
                                <p:cTn id="41" presetID="37" presetClass="entr" presetSubtype="0" fill="hold" nodeType="with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Effect transition="in" filter="fade">
                                      <p:cBhvr>
                                        <p:cTn id="43" dur="1000"/>
                                        <p:tgtEl>
                                          <p:spTgt spid="3">
                                            <p:txEl>
                                              <p:pRg st="4" end="4"/>
                                            </p:txEl>
                                          </p:spTgt>
                                        </p:tgtEl>
                                      </p:cBhvr>
                                    </p:animEffect>
                                    <p:anim calcmode="lin" valueType="num">
                                      <p:cBhvr>
                                        <p:cTn id="4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5"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par>
                                <p:cTn id="47" presetID="37" presetClass="entr" presetSubtype="0" fill="hold" nodeType="with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fade">
                                      <p:cBhvr>
                                        <p:cTn id="49" dur="1000"/>
                                        <p:tgtEl>
                                          <p:spTgt spid="3">
                                            <p:txEl>
                                              <p:pRg st="5" end="5"/>
                                            </p:txEl>
                                          </p:spTgt>
                                        </p:tgtEl>
                                      </p:cBhvr>
                                    </p:animEffect>
                                    <p:anim calcmode="lin" valueType="num">
                                      <p:cBhvr>
                                        <p:cTn id="5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1" dur="900" decel="100000" fill="hold"/>
                                        <p:tgtEl>
                                          <p:spTgt spid="3">
                                            <p:txEl>
                                              <p:pRg st="5" end="5"/>
                                            </p:txEl>
                                          </p:spTgt>
                                        </p:tgtEl>
                                        <p:attrNameLst>
                                          <p:attrName>ppt_y</p:attrName>
                                        </p:attrNameLst>
                                      </p:cBhvr>
                                      <p:tavLst>
                                        <p:tav tm="0">
                                          <p:val>
                                            <p:strVal val="#ppt_y+1"/>
                                          </p:val>
                                        </p:tav>
                                        <p:tav tm="100000">
                                          <p:val>
                                            <p:strVal val="#ppt_y-.03"/>
                                          </p:val>
                                        </p:tav>
                                      </p:tavLst>
                                    </p:anim>
                                    <p:anim calcmode="lin" valueType="num">
                                      <p:cBhvr>
                                        <p:cTn id="52" dur="100" accel="100000" fill="hold">
                                          <p:stCondLst>
                                            <p:cond delay="900"/>
                                          </p:stCondLst>
                                        </p:cTn>
                                        <p:tgtEl>
                                          <p:spTgt spid="3">
                                            <p:txEl>
                                              <p:pRg st="5" end="5"/>
                                            </p:txEl>
                                          </p:spTgt>
                                        </p:tgtEl>
                                        <p:attrNameLst>
                                          <p:attrName>ppt_y</p:attrName>
                                        </p:attrNameLst>
                                      </p:cBhvr>
                                      <p:tavLst>
                                        <p:tav tm="0">
                                          <p:val>
                                            <p:strVal val="#ppt_y-.03"/>
                                          </p:val>
                                        </p:tav>
                                        <p:tav tm="100000">
                                          <p:val>
                                            <p:strVal val="#ppt_y"/>
                                          </p:val>
                                        </p:tav>
                                      </p:tavLst>
                                    </p:anim>
                                  </p:childTnLst>
                                </p:cTn>
                              </p:par>
                              <p:par>
                                <p:cTn id="53" presetID="37" presetClass="entr" presetSubtype="0" fill="hold" nodeType="with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Effect transition="in" filter="fade">
                                      <p:cBhvr>
                                        <p:cTn id="55" dur="1000"/>
                                        <p:tgtEl>
                                          <p:spTgt spid="3">
                                            <p:txEl>
                                              <p:pRg st="6" end="6"/>
                                            </p:txEl>
                                          </p:spTgt>
                                        </p:tgtEl>
                                      </p:cBhvr>
                                    </p:animEffect>
                                    <p:anim calcmode="lin" valueType="num">
                                      <p:cBhvr>
                                        <p:cTn id="5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7" dur="900" decel="100000" fill="hold"/>
                                        <p:tgtEl>
                                          <p:spTgt spid="3">
                                            <p:txEl>
                                              <p:pRg st="6" end="6"/>
                                            </p:txEl>
                                          </p:spTgt>
                                        </p:tgtEl>
                                        <p:attrNameLst>
                                          <p:attrName>ppt_y</p:attrName>
                                        </p:attrNameLst>
                                      </p:cBhvr>
                                      <p:tavLst>
                                        <p:tav tm="0">
                                          <p:val>
                                            <p:strVal val="#ppt_y+1"/>
                                          </p:val>
                                        </p:tav>
                                        <p:tav tm="100000">
                                          <p:val>
                                            <p:strVal val="#ppt_y-.03"/>
                                          </p:val>
                                        </p:tav>
                                      </p:tavLst>
                                    </p:anim>
                                    <p:anim calcmode="lin" valueType="num">
                                      <p:cBhvr>
                                        <p:cTn id="58" dur="100" accel="100000" fill="hold">
                                          <p:stCondLst>
                                            <p:cond delay="900"/>
                                          </p:stCondLst>
                                        </p:cTn>
                                        <p:tgtEl>
                                          <p:spTgt spid="3">
                                            <p:txEl>
                                              <p:pRg st="6" end="6"/>
                                            </p:txEl>
                                          </p:spTgt>
                                        </p:tgtEl>
                                        <p:attrNameLst>
                                          <p:attrName>ppt_y</p:attrName>
                                        </p:attrNameLst>
                                      </p:cBhvr>
                                      <p:tavLst>
                                        <p:tav tm="0">
                                          <p:val>
                                            <p:strVal val="#ppt_y-.03"/>
                                          </p:val>
                                        </p:tav>
                                        <p:tav tm="100000">
                                          <p:val>
                                            <p:strVal val="#ppt_y"/>
                                          </p:val>
                                        </p:tav>
                                      </p:tavLst>
                                    </p:anim>
                                  </p:childTnLst>
                                </p:cTn>
                              </p:par>
                              <p:par>
                                <p:cTn id="59" presetID="37" presetClass="entr" presetSubtype="0" fill="hold" nodeType="withEffect">
                                  <p:stCondLst>
                                    <p:cond delay="0"/>
                                  </p:stCondLst>
                                  <p:childTnLst>
                                    <p:set>
                                      <p:cBhvr>
                                        <p:cTn id="60" dur="1" fill="hold">
                                          <p:stCondLst>
                                            <p:cond delay="0"/>
                                          </p:stCondLst>
                                        </p:cTn>
                                        <p:tgtEl>
                                          <p:spTgt spid="3">
                                            <p:txEl>
                                              <p:pRg st="7" end="7"/>
                                            </p:txEl>
                                          </p:spTgt>
                                        </p:tgtEl>
                                        <p:attrNameLst>
                                          <p:attrName>style.visibility</p:attrName>
                                        </p:attrNameLst>
                                      </p:cBhvr>
                                      <p:to>
                                        <p:strVal val="visible"/>
                                      </p:to>
                                    </p:set>
                                    <p:animEffect transition="in" filter="fade">
                                      <p:cBhvr>
                                        <p:cTn id="61" dur="1000"/>
                                        <p:tgtEl>
                                          <p:spTgt spid="3">
                                            <p:txEl>
                                              <p:pRg st="7" end="7"/>
                                            </p:txEl>
                                          </p:spTgt>
                                        </p:tgtEl>
                                      </p:cBhvr>
                                    </p:animEffect>
                                    <p:anim calcmode="lin" valueType="num">
                                      <p:cBhvr>
                                        <p:cTn id="6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63" dur="900" decel="100000" fill="hold"/>
                                        <p:tgtEl>
                                          <p:spTgt spid="3">
                                            <p:txEl>
                                              <p:pRg st="7" end="7"/>
                                            </p:txEl>
                                          </p:spTgt>
                                        </p:tgtEl>
                                        <p:attrNameLst>
                                          <p:attrName>ppt_y</p:attrName>
                                        </p:attrNameLst>
                                      </p:cBhvr>
                                      <p:tavLst>
                                        <p:tav tm="0">
                                          <p:val>
                                            <p:strVal val="#ppt_y+1"/>
                                          </p:val>
                                        </p:tav>
                                        <p:tav tm="100000">
                                          <p:val>
                                            <p:strVal val="#ppt_y-.03"/>
                                          </p:val>
                                        </p:tav>
                                      </p:tavLst>
                                    </p:anim>
                                    <p:anim calcmode="lin" valueType="num">
                                      <p:cBhvr>
                                        <p:cTn id="64" dur="100" accel="100000" fill="hold">
                                          <p:stCondLst>
                                            <p:cond delay="900"/>
                                          </p:stCondLst>
                                        </p:cTn>
                                        <p:tgtEl>
                                          <p:spTgt spid="3">
                                            <p:txEl>
                                              <p:pRg st="7" end="7"/>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82613"/>
            <a:ext cx="9144000" cy="941387"/>
          </a:xfrm>
        </p:spPr>
        <p:txBody>
          <a:bodyPr/>
          <a:lstStyle/>
          <a:p>
            <a:pPr lvl="0"/>
            <a:r>
              <a:rPr lang="en-US" sz="2400" b="1" dirty="0" smtClean="0"/>
              <a:t>SPECIAL TERMS AND CONDITIONS OF RESULTING CONTRACT – </a:t>
            </a:r>
            <a:br>
              <a:rPr lang="en-US" sz="2400" b="1" dirty="0" smtClean="0"/>
            </a:br>
            <a:r>
              <a:rPr lang="en-US" sz="2400" b="1" dirty="0" smtClean="0"/>
              <a:t>Eliminate risks</a:t>
            </a:r>
            <a:endParaRPr lang="en-US" sz="2400" dirty="0"/>
          </a:p>
        </p:txBody>
      </p:sp>
      <p:sp>
        <p:nvSpPr>
          <p:cNvPr id="3" name="Content Placeholder 2"/>
          <p:cNvSpPr>
            <a:spLocks noGrp="1"/>
          </p:cNvSpPr>
          <p:nvPr>
            <p:ph idx="1"/>
          </p:nvPr>
        </p:nvSpPr>
        <p:spPr>
          <a:xfrm>
            <a:off x="304801" y="1676400"/>
            <a:ext cx="8839200" cy="5181600"/>
          </a:xfrm>
        </p:spPr>
        <p:txBody>
          <a:bodyPr>
            <a:normAutofit/>
          </a:bodyPr>
          <a:lstStyle/>
          <a:p>
            <a:r>
              <a:rPr lang="en-US" dirty="0" smtClean="0"/>
              <a:t>What are both parties’ responsibilities?</a:t>
            </a:r>
          </a:p>
          <a:p>
            <a:pPr lvl="0"/>
            <a:r>
              <a:rPr lang="en-US" dirty="0" smtClean="0"/>
              <a:t>Details of inspection/rejection – Who will inspect/reject? (Contract Administration Team member)</a:t>
            </a:r>
          </a:p>
          <a:p>
            <a:pPr lvl="0"/>
            <a:r>
              <a:rPr lang="en-US" dirty="0" smtClean="0"/>
              <a:t>Change order procedure – Must always involve purchasing if a contract modification is required.  (</a:t>
            </a:r>
            <a:r>
              <a:rPr lang="en-US" dirty="0" err="1" smtClean="0"/>
              <a:t>I.e</a:t>
            </a:r>
            <a:r>
              <a:rPr lang="en-US" dirty="0" smtClean="0"/>
              <a:t>, quantity increase would not require a contract modification other than an </a:t>
            </a:r>
            <a:r>
              <a:rPr lang="en-US" dirty="0" err="1" smtClean="0"/>
              <a:t>eVA</a:t>
            </a:r>
            <a:r>
              <a:rPr lang="en-US" dirty="0" smtClean="0"/>
              <a:t> purchase order change order.  Changes to the scope of the contract would require a contract modification; i.e., add a building to a janitorial contract.)</a:t>
            </a:r>
          </a:p>
          <a:p>
            <a:r>
              <a:rPr lang="en-US" dirty="0" smtClean="0"/>
              <a:t>Key Personnel – Who will be involved? Who will evaluate proposals?  Who will lead?  Define roles</a:t>
            </a:r>
          </a:p>
          <a:p>
            <a:pPr lvl="0"/>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7"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par>
                                <p:cTn id="29" presetID="37"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582613"/>
            <a:ext cx="9144000" cy="788987"/>
          </a:xfrm>
        </p:spPr>
        <p:txBody>
          <a:bodyPr/>
          <a:lstStyle/>
          <a:p>
            <a:r>
              <a:rPr lang="en-US" sz="2400" b="1" dirty="0" smtClean="0"/>
              <a:t>SPECIAL TERMS AND CONDITIONS OF RESULTING CONTRACT – </a:t>
            </a:r>
            <a:br>
              <a:rPr lang="en-US" sz="2400" b="1" dirty="0" smtClean="0"/>
            </a:br>
            <a:r>
              <a:rPr lang="en-US" sz="2400" b="1" dirty="0" smtClean="0"/>
              <a:t>Eliminate risks </a:t>
            </a:r>
            <a:r>
              <a:rPr lang="en-US" sz="2000" b="1" dirty="0" smtClean="0"/>
              <a:t>cont…</a:t>
            </a:r>
            <a:endParaRPr lang="en-US" sz="2400" dirty="0"/>
          </a:p>
        </p:txBody>
      </p:sp>
      <p:sp>
        <p:nvSpPr>
          <p:cNvPr id="3" name="Content Placeholder 2"/>
          <p:cNvSpPr>
            <a:spLocks noGrp="1"/>
          </p:cNvSpPr>
          <p:nvPr>
            <p:ph idx="1"/>
          </p:nvPr>
        </p:nvSpPr>
        <p:spPr>
          <a:xfrm>
            <a:off x="381001" y="1676400"/>
            <a:ext cx="8382000" cy="5181600"/>
          </a:xfrm>
        </p:spPr>
        <p:txBody>
          <a:bodyPr>
            <a:normAutofit/>
          </a:bodyPr>
          <a:lstStyle/>
          <a:p>
            <a:pPr lvl="0"/>
            <a:r>
              <a:rPr lang="en-US" dirty="0" smtClean="0"/>
              <a:t>Breach/Termination procedure – outlined in the </a:t>
            </a:r>
            <a:r>
              <a:rPr lang="en-US" u="sng" dirty="0" smtClean="0">
                <a:hlinkClick r:id="rId2"/>
              </a:rPr>
              <a:t>APSPM</a:t>
            </a:r>
            <a:r>
              <a:rPr lang="en-US" dirty="0" smtClean="0"/>
              <a:t> derived from </a:t>
            </a:r>
            <a:r>
              <a:rPr lang="en-US" u="sng" dirty="0" smtClean="0">
                <a:hlinkClick r:id="rId3"/>
              </a:rPr>
              <a:t>The Virginia Public Procurement Act</a:t>
            </a:r>
            <a:endParaRPr lang="en-US" dirty="0" smtClean="0"/>
          </a:p>
          <a:p>
            <a:pPr lvl="0"/>
            <a:r>
              <a:rPr lang="en-US" dirty="0" smtClean="0"/>
              <a:t>Dispute Resolution – Dictated by – The </a:t>
            </a:r>
            <a:r>
              <a:rPr lang="en-US" u="sng" dirty="0" smtClean="0">
                <a:hlinkClick r:id="rId3"/>
              </a:rPr>
              <a:t>Virginia Public Procurement Act</a:t>
            </a:r>
            <a:r>
              <a:rPr lang="en-US" dirty="0" smtClean="0"/>
              <a:t>, </a:t>
            </a:r>
            <a:r>
              <a:rPr lang="en-US" u="sng" dirty="0" smtClean="0">
                <a:hlinkClick r:id="rId4"/>
              </a:rPr>
              <a:t>Agency Procurement and Surplus Property Manual</a:t>
            </a:r>
            <a:endParaRPr lang="en-US" dirty="0" smtClean="0"/>
          </a:p>
          <a:p>
            <a:r>
              <a:rPr lang="en-US" dirty="0" smtClean="0"/>
              <a:t>Warranties - Manufacturer or Commercial</a:t>
            </a:r>
          </a:p>
          <a:p>
            <a:r>
              <a:rPr lang="en-US" dirty="0" smtClean="0"/>
              <a:t>Acceptance – What constitutes acceptance</a:t>
            </a:r>
          </a:p>
          <a:p>
            <a:r>
              <a:rPr lang="en-US" dirty="0" smtClean="0"/>
              <a:t>Payment – Does vendor accept Small Purchase Charge Card?  </a:t>
            </a:r>
            <a:r>
              <a:rPr lang="en-US" dirty="0" smtClean="0"/>
              <a:t>Are payments $50k or less</a:t>
            </a:r>
            <a:r>
              <a:rPr lang="en-US" dirty="0" smtClean="0"/>
              <a: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7"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par>
                                <p:cTn id="29" presetID="37"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par>
                                <p:cTn id="35" presetID="37" presetClass="entr" presetSubtype="0" fill="hold"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wilight">
  <a:themeElements>
    <a:clrScheme name="Twilight">
      <a:dk1>
        <a:sysClr val="windowText" lastClr="000000"/>
      </a:dk1>
      <a:lt1>
        <a:sysClr val="window" lastClr="FFFFFF"/>
      </a:lt1>
      <a:dk2>
        <a:srgbClr val="54638C"/>
      </a:dk2>
      <a:lt2>
        <a:srgbClr val="8D9AB3"/>
      </a:lt2>
      <a:accent1>
        <a:srgbClr val="FFAF03"/>
      </a:accent1>
      <a:accent2>
        <a:srgbClr val="FDE689"/>
      </a:accent2>
      <a:accent3>
        <a:srgbClr val="9E82E7"/>
      </a:accent3>
      <a:accent4>
        <a:srgbClr val="9735BB"/>
      </a:accent4>
      <a:accent5>
        <a:srgbClr val="BF2B2B"/>
      </a:accent5>
      <a:accent6>
        <a:srgbClr val="ED7307"/>
      </a:accent6>
      <a:hlink>
        <a:srgbClr val="FFAF03"/>
      </a:hlink>
      <a:folHlink>
        <a:srgbClr val="FDE689"/>
      </a:folHlink>
    </a:clrScheme>
    <a:fontScheme name="Twilight">
      <a:majorFont>
        <a:latin typeface="Century Gothic"/>
        <a:ea typeface=""/>
        <a:cs typeface=""/>
        <a:font script="Jpan" typeface="ＭＳ Ｐゴシック"/>
      </a:majorFont>
      <a:minorFont>
        <a:latin typeface="Century Gothic"/>
        <a:ea typeface=""/>
        <a:cs typeface=""/>
        <a:font script="Jpan" typeface="ＭＳ Ｐゴシック"/>
      </a:minorFont>
    </a:fontScheme>
    <a:fmtScheme name="Twilight">
      <a:fillStyleLst>
        <a:solidFill>
          <a:schemeClr val="phClr"/>
        </a:solidFill>
        <a:gradFill rotWithShape="1">
          <a:gsLst>
            <a:gs pos="0">
              <a:schemeClr val="phClr">
                <a:tint val="100000"/>
                <a:shade val="60000"/>
                <a:satMod val="130000"/>
              </a:schemeClr>
            </a:gs>
            <a:gs pos="100000">
              <a:schemeClr val="phClr">
                <a:tint val="100000"/>
                <a:shade val="94000"/>
                <a:satMod val="135000"/>
              </a:schemeClr>
            </a:gs>
          </a:gsLst>
          <a:path path="circle">
            <a:fillToRect l="100000" t="100000" r="100000" b="100000"/>
          </a:path>
        </a:gradFill>
        <a:gradFill rotWithShape="1">
          <a:gsLst>
            <a:gs pos="0">
              <a:schemeClr val="phClr">
                <a:shade val="60000"/>
                <a:satMod val="130000"/>
              </a:schemeClr>
            </a:gs>
            <a:gs pos="100000">
              <a:schemeClr val="phClr">
                <a:shade val="94000"/>
                <a:satMod val="135000"/>
              </a:schemeClr>
            </a:gs>
          </a:gsLst>
          <a:lin ang="16200000" scaled="0"/>
        </a:gradFill>
      </a:fillStyleLst>
      <a:lnStyleLst>
        <a:ln w="19050" cap="flat" cmpd="sng" algn="ctr">
          <a:solidFill>
            <a:schemeClr val="phClr">
              <a:shade val="95000"/>
              <a:satMod val="105000"/>
            </a:schemeClr>
          </a:solidFill>
          <a:prstDash val="solid"/>
        </a:ln>
        <a:ln w="19050" cap="flat" cmpd="sng" algn="ctr">
          <a:solidFill>
            <a:schemeClr val="phClr"/>
          </a:solidFill>
          <a:prstDash val="solid"/>
        </a:ln>
        <a:ln w="47625" cap="flat" cmpd="sng" algn="ctr">
          <a:solidFill>
            <a:schemeClr val="phClr"/>
          </a:solidFill>
          <a:prstDash val="solid"/>
        </a:ln>
      </a:lnStyleLst>
      <a:effectStyleLst>
        <a:effectStyle>
          <a:effectLst/>
        </a:effectStyle>
        <a:effectStyle>
          <a:effectLst>
            <a:innerShdw blurRad="38100" dist="12700" dir="5400000">
              <a:srgbClr val="FFFFFF">
                <a:alpha val="75000"/>
              </a:srgbClr>
            </a:innerShdw>
            <a:outerShdw blurRad="88900" dist="50800" dir="5400000" sx="102000" sy="102000" algn="tr" rotWithShape="0">
              <a:srgbClr val="808080">
                <a:alpha val="50000"/>
              </a:srgbClr>
            </a:outerShdw>
          </a:effectLst>
        </a:effectStyle>
        <a:effectStyle>
          <a:effectLst>
            <a:outerShdw blurRad="317500" dist="762000" dir="5400000" sy="45000" rotWithShape="0">
              <a:srgbClr val="000000">
                <a:alpha val="35000"/>
              </a:srgbClr>
            </a:outerShdw>
          </a:effectLst>
          <a:scene3d>
            <a:camera prst="orthographicFront">
              <a:rot lat="0" lon="0" rev="0"/>
            </a:camera>
            <a:lightRig rig="balanced" dir="tl"/>
          </a:scene3d>
          <a:sp3d extrusionH="12700" prstMaterial="softEdge">
            <a:bevelT w="38100" h="12700"/>
          </a:sp3d>
        </a:effectStyle>
      </a:effectStyleLst>
      <a:bgFillStyleLst>
        <a:solidFill>
          <a:schemeClr val="phClr"/>
        </a:solidFill>
        <a:blipFill rotWithShape="1">
          <a:blip xmlns:r="http://schemas.openxmlformats.org/officeDocument/2006/relationships" r:embed="rId1">
            <a:duotone>
              <a:schemeClr val="phClr">
                <a:shade val="10000"/>
                <a:satMod val="200000"/>
              </a:schemeClr>
              <a:schemeClr val="phClr">
                <a:tint val="30000"/>
                <a:satMod val="300000"/>
              </a:schemeClr>
            </a:duotone>
          </a:blip>
          <a:stretch/>
        </a:blipFill>
        <a:blipFill rotWithShape="1">
          <a:blip xmlns:r="http://schemas.openxmlformats.org/officeDocument/2006/relationships" r:embed="rId2">
            <a:duotone>
              <a:schemeClr val="phClr">
                <a:shade val="20000"/>
                <a:satMod val="200000"/>
              </a:schemeClr>
              <a:schemeClr val="phClr">
                <a:tint val="50000"/>
                <a:satMod val="15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Twilight.thmx</Template>
  <TotalTime>383</TotalTime>
  <Words>714</Words>
  <Application>Microsoft Office PowerPoint</Application>
  <PresentationFormat>On-screen Show (4:3)</PresentationFormat>
  <Paragraphs>60</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Twilight</vt:lpstr>
      <vt:lpstr>The Contract Management Process</vt:lpstr>
      <vt:lpstr>INTRODUCTION</vt:lpstr>
      <vt:lpstr>OUTLINE</vt:lpstr>
      <vt:lpstr>DEVELOPING SPECIFICATIONS - SPECIFY THE NEED</vt:lpstr>
      <vt:lpstr>DEVELOPING SPECIFICATIONS - SPECIFY THE NEED cont…</vt:lpstr>
      <vt:lpstr>DEVELOPING SPECIFICATIONS - SPECIFY THE NEED cont…</vt:lpstr>
      <vt:lpstr>WHAT ARE CONTRACT RISKS TO AGENCY – Protect the agency </vt:lpstr>
      <vt:lpstr>WHAT ARE CONTRACT RISKS TO AGENCY – Protect the agency cont…</vt:lpstr>
      <vt:lpstr>WHAT IS CONTRACT TYPE</vt:lpstr>
      <vt:lpstr>SPECIAL TERMS AND CONDITIONS OF RESULTING CONTRACT –  Eliminate risks</vt:lpstr>
      <vt:lpstr>SPECIAL TERMS AND CONDITIONS OF RESULTING CONTRACT –  Eliminate risks cont…</vt:lpstr>
    </vt:vector>
  </TitlesOfParts>
  <Company>UMW.EDU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AJ Newell</dc:creator>
  <cp:lastModifiedBy>Melva Kishpaugh</cp:lastModifiedBy>
  <cp:revision>32</cp:revision>
  <dcterms:created xsi:type="dcterms:W3CDTF">2009-04-02T12:59:58Z</dcterms:created>
  <dcterms:modified xsi:type="dcterms:W3CDTF">2011-07-07T11:48:24Z</dcterms:modified>
</cp:coreProperties>
</file>