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27" r:id="rId1"/>
  </p:sldMasterIdLst>
  <p:sldIdLst>
    <p:sldId id="256" r:id="rId2"/>
    <p:sldId id="267" r:id="rId3"/>
    <p:sldId id="265" r:id="rId4"/>
    <p:sldId id="268" r:id="rId5"/>
    <p:sldId id="266" r:id="rId6"/>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65"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65"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65"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65"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65" charset="-128"/>
        <a:cs typeface="+mn-cs"/>
      </a:defRPr>
    </a:lvl5pPr>
    <a:lvl6pPr marL="2286000" algn="l" defTabSz="914400" rtl="0" eaLnBrk="1" latinLnBrk="0" hangingPunct="1">
      <a:defRPr kern="1200">
        <a:solidFill>
          <a:schemeClr val="tx1"/>
        </a:solidFill>
        <a:latin typeface="Arial" charset="0"/>
        <a:ea typeface="ＭＳ Ｐゴシック" pitchFamily="-65" charset="-128"/>
        <a:cs typeface="+mn-cs"/>
      </a:defRPr>
    </a:lvl6pPr>
    <a:lvl7pPr marL="2743200" algn="l" defTabSz="914400" rtl="0" eaLnBrk="1" latinLnBrk="0" hangingPunct="1">
      <a:defRPr kern="1200">
        <a:solidFill>
          <a:schemeClr val="tx1"/>
        </a:solidFill>
        <a:latin typeface="Arial" charset="0"/>
        <a:ea typeface="ＭＳ Ｐゴシック" pitchFamily="-65" charset="-128"/>
        <a:cs typeface="+mn-cs"/>
      </a:defRPr>
    </a:lvl7pPr>
    <a:lvl8pPr marL="3200400" algn="l" defTabSz="914400" rtl="0" eaLnBrk="1" latinLnBrk="0" hangingPunct="1">
      <a:defRPr kern="1200">
        <a:solidFill>
          <a:schemeClr val="tx1"/>
        </a:solidFill>
        <a:latin typeface="Arial" charset="0"/>
        <a:ea typeface="ＭＳ Ｐゴシック" pitchFamily="-65" charset="-128"/>
        <a:cs typeface="+mn-cs"/>
      </a:defRPr>
    </a:lvl8pPr>
    <a:lvl9pPr marL="3657600" algn="l" defTabSz="914400" rtl="0" eaLnBrk="1" latinLnBrk="0" hangingPunct="1">
      <a:defRPr kern="1200">
        <a:solidFill>
          <a:schemeClr val="tx1"/>
        </a:solidFill>
        <a:latin typeface="Arial" charset="0"/>
        <a:ea typeface="ＭＳ Ｐゴシック" pitchFamily="-65"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100" d="100"/>
          <a:sy n="100" d="100"/>
        </p:scale>
        <p:origin x="-2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6388" y="739588"/>
            <a:ext cx="8513762" cy="2729753"/>
          </a:xfrm>
        </p:spPr>
        <p:txBody>
          <a:bodyPr>
            <a:noAutofit/>
          </a:bodyPr>
          <a:lstStyle>
            <a:lvl1pPr algn="l">
              <a:lnSpc>
                <a:spcPts val="10800"/>
              </a:lnSpc>
              <a:defRPr sz="10000" b="1" spc="-250" baseline="0">
                <a:solidFill>
                  <a:schemeClr val="tx2"/>
                </a:solidFill>
              </a:defRPr>
            </a:lvl1pPr>
          </a:lstStyle>
          <a:p>
            <a:r>
              <a:rPr lang="en-US" smtClean="0"/>
              <a:t>Click to edit Master title style</a:t>
            </a:r>
            <a:endParaRPr/>
          </a:p>
        </p:txBody>
      </p:sp>
      <p:sp>
        <p:nvSpPr>
          <p:cNvPr id="3" name="Subtitle 2"/>
          <p:cNvSpPr>
            <a:spLocks noGrp="1"/>
          </p:cNvSpPr>
          <p:nvPr>
            <p:ph type="subTitle" idx="1"/>
          </p:nvPr>
        </p:nvSpPr>
        <p:spPr>
          <a:xfrm>
            <a:off x="306388" y="3505200"/>
            <a:ext cx="4683050" cy="1344706"/>
          </a:xfrm>
        </p:spPr>
        <p:txBody>
          <a:bodyPr anchor="b">
            <a:normAutofit/>
          </a:bodyPr>
          <a:lstStyle>
            <a:lvl1pPr marL="0" indent="0" algn="l">
              <a:buNone/>
              <a:defRPr sz="440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lvl1pPr>
              <a:defRPr/>
            </a:lvl1pPr>
          </a:lstStyle>
          <a:p>
            <a:fld id="{53D58F93-924B-4025-8196-9485E0486F45}" type="datetime1">
              <a:rPr lang="en-US"/>
              <a:pPr/>
              <a:t>7/7/2011</a:t>
            </a:fld>
            <a:endParaRPr lang="en-US"/>
          </a:p>
        </p:txBody>
      </p:sp>
      <p:sp>
        <p:nvSpPr>
          <p:cNvPr id="5" name="Footer Placeholder 4"/>
          <p:cNvSpPr>
            <a:spLocks noGrp="1"/>
          </p:cNvSpPr>
          <p:nvPr>
            <p:ph type="ftr" sz="quarter" idx="11"/>
          </p:nvPr>
        </p:nvSpPr>
        <p:spPr>
          <a:xfrm>
            <a:off x="2209800" y="6275388"/>
            <a:ext cx="5638800" cy="365125"/>
          </a:xfrm>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CB98FA3-A36F-42E8-A9DF-D5203B8222C1}"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normAutofit/>
          </a:bodyPr>
          <a:lstStyle>
            <a:lvl1pPr>
              <a:spcBef>
                <a:spcPts val="22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95FF9A55-D593-4065-9794-EB7AF0A0A8A2}" type="datetime1">
              <a:rPr lang="en-US"/>
              <a:pPr/>
              <a:t>7/7/2011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13A5DB1-D0E9-4AFC-A9C6-AA13C850BD30}"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2151" y="4822206"/>
            <a:ext cx="8511989" cy="1446975"/>
          </a:xfrm>
        </p:spPr>
        <p:txBody>
          <a:bodyPr lIns="0" tIns="0" rIns="0" bIns="0">
            <a:noAutofit/>
          </a:bodyPr>
          <a:lstStyle>
            <a:lvl1pPr algn="l">
              <a:lnSpc>
                <a:spcPts val="13800"/>
              </a:lnSpc>
              <a:defRPr sz="13500" b="1" cap="none" spc="-250" baseline="0">
                <a:solidFill>
                  <a:schemeClr val="tx2"/>
                </a:solidFill>
              </a:defRPr>
            </a:lvl1pPr>
          </a:lstStyle>
          <a:p>
            <a:r>
              <a:rPr lang="en-US" smtClean="0"/>
              <a:t>Click to edit Master title style</a:t>
            </a:r>
            <a:endParaRPr/>
          </a:p>
        </p:txBody>
      </p:sp>
      <p:sp>
        <p:nvSpPr>
          <p:cNvPr id="3" name="Text Placeholder 2"/>
          <p:cNvSpPr>
            <a:spLocks noGrp="1"/>
          </p:cNvSpPr>
          <p:nvPr>
            <p:ph type="body" idx="1"/>
          </p:nvPr>
        </p:nvSpPr>
        <p:spPr>
          <a:xfrm>
            <a:off x="384874" y="3525980"/>
            <a:ext cx="8355714" cy="1270752"/>
          </a:xfrm>
        </p:spPr>
        <p:txBody>
          <a:bodyPr lIns="0" tIns="0" rIns="0" bIns="0" anchor="b">
            <a:normAutofit/>
          </a:bodyPr>
          <a:lstStyle>
            <a:lvl1pPr marL="0" indent="0" algn="l">
              <a:buNone/>
              <a:defRPr sz="4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2" name="Title 1"/>
          <p:cNvSpPr>
            <a:spLocks noGrp="1"/>
          </p:cNvSpPr>
          <p:nvPr>
            <p:ph type="title"/>
          </p:nvPr>
        </p:nvSpPr>
        <p:spPr>
          <a:xfrm>
            <a:off x="302151" y="4822206"/>
            <a:ext cx="8511989" cy="1446975"/>
          </a:xfrm>
        </p:spPr>
        <p:txBody>
          <a:bodyPr lIns="0" tIns="0" rIns="0" bIns="0">
            <a:noAutofit/>
          </a:bodyPr>
          <a:lstStyle>
            <a:lvl1pPr algn="l">
              <a:lnSpc>
                <a:spcPts val="13800"/>
              </a:lnSpc>
              <a:defRPr sz="13500" b="1" cap="none" spc="-250" baseline="0">
                <a:solidFill>
                  <a:schemeClr val="tx2"/>
                </a:solidFill>
              </a:defRPr>
            </a:lvl1pPr>
          </a:lstStyle>
          <a:p>
            <a:r>
              <a:rPr lang="en-US" smtClean="0"/>
              <a:t>Click to edit Master title style</a:t>
            </a:r>
            <a:endParaRPr/>
          </a:p>
        </p:txBody>
      </p:sp>
      <p:sp>
        <p:nvSpPr>
          <p:cNvPr id="3" name="Text Placeholder 2"/>
          <p:cNvSpPr>
            <a:spLocks noGrp="1"/>
          </p:cNvSpPr>
          <p:nvPr>
            <p:ph type="body" idx="1"/>
          </p:nvPr>
        </p:nvSpPr>
        <p:spPr>
          <a:xfrm>
            <a:off x="384874" y="3525980"/>
            <a:ext cx="4428426" cy="1270752"/>
          </a:xfrm>
        </p:spPr>
        <p:txBody>
          <a:bodyPr lIns="0" tIns="0" rIns="0" bIns="0" anchor="b">
            <a:normAutofit/>
          </a:bodyPr>
          <a:lstStyle>
            <a:lvl1pPr marL="0" indent="0" algn="l">
              <a:buNone/>
              <a:defRPr sz="4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Picture Placeholder 2"/>
          <p:cNvSpPr>
            <a:spLocks noGrp="1"/>
          </p:cNvSpPr>
          <p:nvPr>
            <p:ph type="pic" idx="13"/>
          </p:nvPr>
        </p:nvSpPr>
        <p:spPr>
          <a:xfrm rot="21263043">
            <a:off x="5231118" y="261015"/>
            <a:ext cx="3433660" cy="4204035"/>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mtClean="0"/>
              <a:t>Click to edit Master title style</a:t>
            </a:r>
            <a:endParaRPr/>
          </a:p>
        </p:txBody>
      </p:sp>
      <p:sp>
        <p:nvSpPr>
          <p:cNvPr id="3" name="Content Placeholder 2"/>
          <p:cNvSpPr>
            <a:spLocks noGrp="1"/>
          </p:cNvSpPr>
          <p:nvPr>
            <p:ph sz="half" idx="1"/>
          </p:nvPr>
        </p:nvSpPr>
        <p:spPr>
          <a:xfrm>
            <a:off x="632012" y="2057400"/>
            <a:ext cx="3863788" cy="4068763"/>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61646" y="2057400"/>
            <a:ext cx="3867912" cy="4068763"/>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fld id="{D09C07D0-D397-413A-A794-5A46F750EE77}" type="datetime1">
              <a:rPr lang="en-US"/>
              <a:pPr/>
              <a:t>7/7/2011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6D40F963-3971-45B9-B1A3-10A2B8CEA7EE}"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8" name="Rectangle 7"/>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9" name="Rectangle 8"/>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10" name="Rectangle 9"/>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 name="Title 1"/>
          <p:cNvSpPr>
            <a:spLocks noGrp="1"/>
          </p:cNvSpPr>
          <p:nvPr>
            <p:ph type="title"/>
          </p:nvPr>
        </p:nvSpPr>
        <p:spPr>
          <a:xfrm>
            <a:off x="612775" y="582706"/>
            <a:ext cx="7918450" cy="788894"/>
          </a:xfrm>
        </p:spPr>
        <p:txBody>
          <a:bodyPr>
            <a:noAutofit/>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635545" y="1546412"/>
            <a:ext cx="3867912" cy="464950"/>
          </a:xfrm>
        </p:spPr>
        <p:txBody>
          <a:bodyPr anchor="b">
            <a:noAutofit/>
          </a:bodyPr>
          <a:lstStyle>
            <a:lvl1pPr marL="0" indent="0" algn="ctr">
              <a:buNone/>
              <a:defRPr sz="2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936" y="2147887"/>
            <a:ext cx="3867912" cy="395128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63313" y="1545018"/>
            <a:ext cx="3867912" cy="466344"/>
          </a:xfrm>
        </p:spPr>
        <p:txBody>
          <a:bodyPr anchor="b">
            <a:noAutofit/>
          </a:bodyPr>
          <a:lstStyle>
            <a:lvl1pPr marL="0" indent="0" algn="ctr">
              <a:buNone/>
              <a:defRPr sz="2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313" y="2147887"/>
            <a:ext cx="3867912" cy="395128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1" name="Date Placeholder 6"/>
          <p:cNvSpPr>
            <a:spLocks noGrp="1"/>
          </p:cNvSpPr>
          <p:nvPr>
            <p:ph type="dt" sz="half" idx="10"/>
          </p:nvPr>
        </p:nvSpPr>
        <p:spPr/>
        <p:txBody>
          <a:bodyPr/>
          <a:lstStyle>
            <a:lvl1pPr>
              <a:defRPr/>
            </a:lvl1pPr>
          </a:lstStyle>
          <a:p>
            <a:fld id="{C10748F6-93D1-4B49-BEC6-2C6A99F99C2A}" type="datetime1">
              <a:rPr lang="en-US"/>
              <a:pPr/>
              <a:t>7/7/2011</a:t>
            </a:fld>
            <a:endParaRPr lang="en-US"/>
          </a:p>
        </p:txBody>
      </p:sp>
      <p:sp>
        <p:nvSpPr>
          <p:cNvPr id="12" name="Footer Placeholder 7"/>
          <p:cNvSpPr>
            <a:spLocks noGrp="1"/>
          </p:cNvSpPr>
          <p:nvPr>
            <p:ph type="ftr" sz="quarter" idx="11"/>
          </p:nvPr>
        </p:nvSpPr>
        <p:spPr/>
        <p:txBody>
          <a:bodyPr/>
          <a:lstStyle>
            <a:lvl1pPr>
              <a:defRPr/>
            </a:lvl1pPr>
          </a:lstStyle>
          <a:p>
            <a:endParaRPr lang="en-US"/>
          </a:p>
        </p:txBody>
      </p:sp>
      <p:sp>
        <p:nvSpPr>
          <p:cNvPr id="13" name="Slide Number Placeholder 8"/>
          <p:cNvSpPr>
            <a:spLocks noGrp="1"/>
          </p:cNvSpPr>
          <p:nvPr>
            <p:ph type="sldNum" sz="quarter" idx="12"/>
          </p:nvPr>
        </p:nvSpPr>
        <p:spPr/>
        <p:txBody>
          <a:bodyPr/>
          <a:lstStyle>
            <a:lvl1pPr>
              <a:defRPr/>
            </a:lvl1pPr>
          </a:lstStyle>
          <a:p>
            <a:fld id="{52837EE9-21AF-422A-B676-E3008882DA99}"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3"/>
          <p:cNvSpPr>
            <a:spLocks noGrp="1"/>
          </p:cNvSpPr>
          <p:nvPr>
            <p:ph type="dt" sz="half" idx="10"/>
          </p:nvPr>
        </p:nvSpPr>
        <p:spPr/>
        <p:txBody>
          <a:bodyPr/>
          <a:lstStyle>
            <a:lvl1pPr>
              <a:defRPr/>
            </a:lvl1pPr>
          </a:lstStyle>
          <a:p>
            <a:fld id="{96186EE1-6FC6-4222-8453-4E5E0E0E797C}" type="datetime1">
              <a:rPr lang="en-US"/>
              <a:pPr/>
              <a:t>7/7/2011</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E67DFC5A-4E9B-456D-B36F-F719CEEC28B0}"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54728DD5-3932-446C-8868-1037A62A29BF}" type="datetime1">
              <a:rPr lang="en-US"/>
              <a:pPr/>
              <a:t>7/7/2011</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60D14A35-9CCA-4911-A0A0-13F4A6E716C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1825" y="1720103"/>
            <a:ext cx="3657600" cy="1162050"/>
          </a:xfrm>
        </p:spPr>
        <p:txBody>
          <a:bodyPr anchor="b">
            <a:noAutofit/>
          </a:bodyPr>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692650" y="658906"/>
            <a:ext cx="3819338" cy="546725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31825" y="2877671"/>
            <a:ext cx="3657600" cy="2339788"/>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42CF43F2-955A-47CE-93C6-3D2EC1ED14C3}" type="datetime1">
              <a:rPr lang="en-US"/>
              <a:pPr/>
              <a:t>7/7/2011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E0D95740-157A-4F83-84D6-C6242B419764}"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1823" y="1227427"/>
            <a:ext cx="3657600" cy="566738"/>
          </a:xfrm>
        </p:spPr>
        <p:txBody>
          <a:bodyPr anchor="b">
            <a:noAutofit/>
          </a:bodyPr>
          <a:lstStyle>
            <a:lvl1pPr algn="l">
              <a:defRPr sz="3600" b="0"/>
            </a:lvl1pPr>
          </a:lstStyle>
          <a:p>
            <a:r>
              <a:rPr lang="en-US" smtClean="0"/>
              <a:t>Click to edit Master title style</a:t>
            </a:r>
            <a:endParaRPr/>
          </a:p>
        </p:txBody>
      </p:sp>
      <p:sp>
        <p:nvSpPr>
          <p:cNvPr id="3" name="Picture Placeholder 2"/>
          <p:cNvSpPr>
            <a:spLocks noGrp="1"/>
          </p:cNvSpPr>
          <p:nvPr>
            <p:ph type="pic" idx="1"/>
          </p:nvPr>
        </p:nvSpPr>
        <p:spPr>
          <a:xfrm rot="194096">
            <a:off x="4845353" y="975801"/>
            <a:ext cx="3496570" cy="4747249"/>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4" name="Text Placeholder 3"/>
          <p:cNvSpPr>
            <a:spLocks noGrp="1"/>
          </p:cNvSpPr>
          <p:nvPr>
            <p:ph type="body" sz="half" idx="2"/>
          </p:nvPr>
        </p:nvSpPr>
        <p:spPr>
          <a:xfrm>
            <a:off x="631823" y="1799793"/>
            <a:ext cx="3657600" cy="3991408"/>
          </a:xfrm>
        </p:spPr>
        <p:txBody>
          <a:bodyPr>
            <a:normAutofit/>
          </a:bodyPr>
          <a:lstStyle>
            <a:lvl1pPr marL="0" indent="0" algn="l">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DDD40951-B842-4B08-B339-AA6825DE420F}" type="datetime1">
              <a:rPr lang="en-US"/>
              <a:pPr/>
              <a:t>7/7/2011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D1087BE8-92F5-4FF0-ACA0-AB9E8E57AC88}"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632011" y="4329953"/>
            <a:ext cx="7907151" cy="927847"/>
          </a:xfrm>
        </p:spPr>
        <p:txBody>
          <a:bodyPr anchor="b">
            <a:noAutofit/>
          </a:bodyPr>
          <a:lstStyle>
            <a:lvl1pPr algn="l">
              <a:defRPr sz="3600"/>
            </a:lvl1pPr>
          </a:lstStyle>
          <a:p>
            <a:r>
              <a:rPr lang="en-US" smtClean="0"/>
              <a:t>Click to edit Master title style</a:t>
            </a:r>
            <a:endParaRPr/>
          </a:p>
        </p:txBody>
      </p:sp>
      <p:sp>
        <p:nvSpPr>
          <p:cNvPr id="7" name="Text Placeholder 6"/>
          <p:cNvSpPr>
            <a:spLocks noGrp="1"/>
          </p:cNvSpPr>
          <p:nvPr>
            <p:ph type="body" sz="quarter" idx="13"/>
          </p:nvPr>
        </p:nvSpPr>
        <p:spPr>
          <a:xfrm>
            <a:off x="634196" y="5257800"/>
            <a:ext cx="7904950" cy="990600"/>
          </a:xfrm>
        </p:spPr>
        <p:txBody>
          <a:bodyPr>
            <a:normAutofit/>
          </a:bodyPr>
          <a:lstStyle>
            <a:lvl1pPr marL="0" indent="0">
              <a:buNone/>
              <a:defRPr sz="1800"/>
            </a:lvl1pPr>
            <a:lvl2pPr marL="0" indent="0">
              <a:buNone/>
              <a:defRPr sz="1800"/>
            </a:lvl2pPr>
            <a:lvl3pPr marL="0" indent="0">
              <a:buNone/>
              <a:defRPr sz="1800"/>
            </a:lvl3pPr>
            <a:lvl4pPr marL="0" indent="0">
              <a:buNone/>
              <a:defRPr sz="1800"/>
            </a:lvl4pPr>
            <a:lvl5pPr marL="0" indent="0">
              <a:buNone/>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Picture Placeholder 2"/>
          <p:cNvSpPr>
            <a:spLocks noGrp="1"/>
          </p:cNvSpPr>
          <p:nvPr>
            <p:ph type="pic" idx="1"/>
          </p:nvPr>
        </p:nvSpPr>
        <p:spPr>
          <a:xfrm rot="319004">
            <a:off x="2075968" y="741009"/>
            <a:ext cx="4914362" cy="3240064"/>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5" name="Date Placeholder 3"/>
          <p:cNvSpPr>
            <a:spLocks noGrp="1"/>
          </p:cNvSpPr>
          <p:nvPr>
            <p:ph type="dt" sz="half" idx="14"/>
          </p:nvPr>
        </p:nvSpPr>
        <p:spPr/>
        <p:txBody>
          <a:bodyPr/>
          <a:lstStyle>
            <a:lvl1pPr>
              <a:defRPr/>
            </a:lvl1pPr>
          </a:lstStyle>
          <a:p>
            <a:fld id="{8BEACA41-57C3-4659-A537-67A7814F5FAF}" type="datetime1">
              <a:rPr lang="en-US"/>
              <a:pPr/>
              <a:t>7/7/2011</a:t>
            </a:fld>
            <a:endParaRPr lang="en-US"/>
          </a:p>
        </p:txBody>
      </p:sp>
      <p:sp>
        <p:nvSpPr>
          <p:cNvPr id="6" name="Footer Placeholder 4"/>
          <p:cNvSpPr>
            <a:spLocks noGrp="1"/>
          </p:cNvSpPr>
          <p:nvPr>
            <p:ph type="ftr" sz="quarter" idx="15"/>
          </p:nvPr>
        </p:nvSpPr>
        <p:spPr/>
        <p:txBody>
          <a:bodyPr/>
          <a:lstStyle>
            <a:lvl1pPr>
              <a:defRPr/>
            </a:lvl1pPr>
          </a:lstStyle>
          <a:p>
            <a:endParaRPr lang="en-US"/>
          </a:p>
        </p:txBody>
      </p:sp>
      <p:sp>
        <p:nvSpPr>
          <p:cNvPr id="9" name="Slide Number Placeholder 5"/>
          <p:cNvSpPr>
            <a:spLocks noGrp="1"/>
          </p:cNvSpPr>
          <p:nvPr>
            <p:ph type="sldNum" sz="quarter" idx="16"/>
          </p:nvPr>
        </p:nvSpPr>
        <p:spPr/>
        <p:txBody>
          <a:bodyPr/>
          <a:lstStyle>
            <a:lvl1pPr>
              <a:defRPr/>
            </a:lvl1pPr>
          </a:lstStyle>
          <a:p>
            <a:fld id="{EB326377-C99C-4BD9-AB31-3FDE1B94740B}"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9" name="Picture Placeholder 2"/>
          <p:cNvSpPr>
            <a:spLocks noGrp="1"/>
          </p:cNvSpPr>
          <p:nvPr>
            <p:ph type="pic" idx="14"/>
          </p:nvPr>
        </p:nvSpPr>
        <p:spPr>
          <a:xfrm rot="21346724">
            <a:off x="436037" y="494284"/>
            <a:ext cx="4663440" cy="3030003"/>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2" name="Title 1"/>
          <p:cNvSpPr>
            <a:spLocks noGrp="1"/>
          </p:cNvSpPr>
          <p:nvPr>
            <p:ph type="title"/>
          </p:nvPr>
        </p:nvSpPr>
        <p:spPr>
          <a:xfrm>
            <a:off x="632011" y="4329953"/>
            <a:ext cx="7907151" cy="927847"/>
          </a:xfrm>
        </p:spPr>
        <p:txBody>
          <a:bodyPr anchor="b">
            <a:noAutofit/>
          </a:bodyPr>
          <a:lstStyle>
            <a:lvl1pPr algn="l">
              <a:defRPr sz="3600"/>
            </a:lvl1pPr>
          </a:lstStyle>
          <a:p>
            <a:r>
              <a:rPr lang="en-US" smtClean="0"/>
              <a:t>Click to edit Master title style</a:t>
            </a:r>
            <a:endParaRPr/>
          </a:p>
        </p:txBody>
      </p:sp>
      <p:sp>
        <p:nvSpPr>
          <p:cNvPr id="7" name="Text Placeholder 6"/>
          <p:cNvSpPr>
            <a:spLocks noGrp="1"/>
          </p:cNvSpPr>
          <p:nvPr>
            <p:ph type="body" sz="quarter" idx="13"/>
          </p:nvPr>
        </p:nvSpPr>
        <p:spPr>
          <a:xfrm>
            <a:off x="634196" y="5257800"/>
            <a:ext cx="7904950" cy="990600"/>
          </a:xfrm>
        </p:spPr>
        <p:txBody>
          <a:bodyPr>
            <a:normAutofit/>
          </a:bodyPr>
          <a:lstStyle>
            <a:lvl1pPr marL="0" indent="0">
              <a:buNone/>
              <a:defRPr sz="1800"/>
            </a:lvl1pPr>
            <a:lvl2pPr marL="0" indent="0">
              <a:buNone/>
              <a:defRPr sz="1800"/>
            </a:lvl2pPr>
            <a:lvl3pPr marL="0" indent="0">
              <a:buNone/>
              <a:defRPr sz="1800"/>
            </a:lvl3pPr>
            <a:lvl4pPr marL="0" indent="0">
              <a:buNone/>
              <a:defRPr sz="1800"/>
            </a:lvl4pPr>
            <a:lvl5pPr marL="0" indent="0">
              <a:buNone/>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Picture Placeholder 2"/>
          <p:cNvSpPr>
            <a:spLocks noGrp="1"/>
          </p:cNvSpPr>
          <p:nvPr>
            <p:ph type="pic" idx="1"/>
          </p:nvPr>
        </p:nvSpPr>
        <p:spPr>
          <a:xfrm rot="152337">
            <a:off x="4118577" y="735553"/>
            <a:ext cx="4663440" cy="3030003"/>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6" name="Date Placeholder 3"/>
          <p:cNvSpPr>
            <a:spLocks noGrp="1"/>
          </p:cNvSpPr>
          <p:nvPr>
            <p:ph type="dt" sz="half" idx="15"/>
          </p:nvPr>
        </p:nvSpPr>
        <p:spPr/>
        <p:txBody>
          <a:bodyPr/>
          <a:lstStyle>
            <a:lvl1pPr>
              <a:defRPr/>
            </a:lvl1pPr>
          </a:lstStyle>
          <a:p>
            <a:fld id="{32219D8D-2D8F-4CAE-BF4A-C6AAAFA670AC}" type="datetime1">
              <a:rPr lang="en-US"/>
              <a:pPr/>
              <a:t>7/7/2011</a:t>
            </a:fld>
            <a:endParaRPr lang="en-US"/>
          </a:p>
        </p:txBody>
      </p:sp>
      <p:sp>
        <p:nvSpPr>
          <p:cNvPr id="10" name="Footer Placeholder 4"/>
          <p:cNvSpPr>
            <a:spLocks noGrp="1"/>
          </p:cNvSpPr>
          <p:nvPr>
            <p:ph type="ftr" sz="quarter" idx="16"/>
          </p:nvPr>
        </p:nvSpPr>
        <p:spPr/>
        <p:txBody>
          <a:bodyPr/>
          <a:lstStyle>
            <a:lvl1pPr>
              <a:defRPr/>
            </a:lvl1pPr>
          </a:lstStyle>
          <a:p>
            <a:endParaRPr lang="en-US"/>
          </a:p>
        </p:txBody>
      </p:sp>
      <p:sp>
        <p:nvSpPr>
          <p:cNvPr id="11" name="Slide Number Placeholder 5"/>
          <p:cNvSpPr>
            <a:spLocks noGrp="1"/>
          </p:cNvSpPr>
          <p:nvPr>
            <p:ph type="sldNum" sz="quarter" idx="17"/>
          </p:nvPr>
        </p:nvSpPr>
        <p:spPr/>
        <p:txBody>
          <a:bodyPr/>
          <a:lstStyle>
            <a:lvl1pPr>
              <a:defRPr/>
            </a:lvl1pPr>
          </a:lstStyle>
          <a:p>
            <a:fld id="{7D8CC7ED-1BDD-4BE5-97A5-000D43EBBD58}"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normAutofit/>
          </a:bodyPr>
          <a:lstStyle>
            <a:lvl1pPr>
              <a:spcBef>
                <a:spcPts val="20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C206A8A0-715D-444D-A4E4-1E766AA69FEF}" type="datetime1">
              <a:rPr lang="en-US"/>
              <a:pPr/>
              <a:t>7/7/2011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AAD7A96-15FB-4C93-8CAC-F016E37F9155}"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2400" y="685801"/>
            <a:ext cx="757518" cy="5440680"/>
          </a:xfrm>
        </p:spPr>
        <p:txBody>
          <a:bodyPr vert="eaVert">
            <a:noAutofit/>
          </a:bodyPr>
          <a:lstStyle/>
          <a:p>
            <a:r>
              <a:rPr lang="en-US" smtClean="0"/>
              <a:t>Click to edit Master title style</a:t>
            </a:r>
            <a:endParaRPr/>
          </a:p>
        </p:txBody>
      </p:sp>
      <p:sp>
        <p:nvSpPr>
          <p:cNvPr id="3" name="Vertical Text Placeholder 2"/>
          <p:cNvSpPr>
            <a:spLocks noGrp="1"/>
          </p:cNvSpPr>
          <p:nvPr>
            <p:ph type="body" orient="vert" idx="1"/>
          </p:nvPr>
        </p:nvSpPr>
        <p:spPr>
          <a:xfrm>
            <a:off x="631825" y="685801"/>
            <a:ext cx="6561137" cy="5440680"/>
          </a:xfrm>
        </p:spPr>
        <p:txBody>
          <a:bodyPr vert="eaVe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39F96585-226D-4724-ACBA-6FB1EE468D6C}" type="datetime1">
              <a:rPr lang="en-US"/>
              <a:pPr/>
              <a:t>7/7/2011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6E0D6B0-2543-4E34-97AB-9F62C9858D5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12775" y="582613"/>
            <a:ext cx="7918450" cy="7889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989013" y="2044700"/>
            <a:ext cx="7165975" cy="4081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275388"/>
            <a:ext cx="1600200" cy="365125"/>
          </a:xfrm>
          <a:prstGeom prst="rect">
            <a:avLst/>
          </a:prstGeom>
        </p:spPr>
        <p:txBody>
          <a:bodyPr vert="horz" wrap="square" lIns="91440" tIns="45720" rIns="91440" bIns="45720" numCol="1" anchor="ctr" anchorCtr="0" compatLnSpc="1">
            <a:prstTxWarp prst="textNoShape">
              <a:avLst/>
            </a:prstTxWarp>
          </a:bodyPr>
          <a:lstStyle>
            <a:lvl1pPr>
              <a:defRPr sz="1100">
                <a:solidFill>
                  <a:schemeClr val="tx2"/>
                </a:solidFill>
                <a:latin typeface="Century Gothic" pitchFamily="-65" charset="0"/>
              </a:defRPr>
            </a:lvl1pPr>
          </a:lstStyle>
          <a:p>
            <a:fld id="{3B50935A-6301-4DE6-A9D5-63E71F2A18BD}" type="datetime1">
              <a:rPr lang="en-US"/>
              <a:pPr/>
              <a:t>7/7/2011</a:t>
            </a:fld>
            <a:endParaRPr lang="en-US"/>
          </a:p>
        </p:txBody>
      </p:sp>
      <p:sp>
        <p:nvSpPr>
          <p:cNvPr id="5" name="Footer Placeholder 4"/>
          <p:cNvSpPr>
            <a:spLocks noGrp="1"/>
          </p:cNvSpPr>
          <p:nvPr>
            <p:ph type="ftr" sz="quarter" idx="3"/>
          </p:nvPr>
        </p:nvSpPr>
        <p:spPr>
          <a:xfrm>
            <a:off x="2205038" y="6275388"/>
            <a:ext cx="5643562" cy="365125"/>
          </a:xfrm>
          <a:prstGeom prst="rect">
            <a:avLst/>
          </a:prstGeom>
        </p:spPr>
        <p:txBody>
          <a:bodyPr vert="horz" wrap="square" lIns="91440" tIns="45720" rIns="91440" bIns="45720" numCol="1" anchor="ctr" anchorCtr="0" compatLnSpc="1">
            <a:prstTxWarp prst="textNoShape">
              <a:avLst/>
            </a:prstTxWarp>
          </a:bodyPr>
          <a:lstStyle>
            <a:lvl1pPr>
              <a:defRPr sz="1100">
                <a:solidFill>
                  <a:schemeClr val="tx2"/>
                </a:solidFill>
                <a:latin typeface="Century Gothic" pitchFamily="-65" charset="0"/>
              </a:defRPr>
            </a:lvl1pPr>
          </a:lstStyle>
          <a:p>
            <a:endParaRPr lang="en-US"/>
          </a:p>
        </p:txBody>
      </p:sp>
      <p:sp>
        <p:nvSpPr>
          <p:cNvPr id="6" name="Slide Number Placeholder 5"/>
          <p:cNvSpPr>
            <a:spLocks noGrp="1"/>
          </p:cNvSpPr>
          <p:nvPr>
            <p:ph type="sldNum" sz="quarter" idx="4"/>
          </p:nvPr>
        </p:nvSpPr>
        <p:spPr>
          <a:xfrm>
            <a:off x="8077200" y="6275388"/>
            <a:ext cx="609600"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latin typeface="Century Gothic" pitchFamily="-65" charset="0"/>
              </a:defRPr>
            </a:lvl1pPr>
          </a:lstStyle>
          <a:p>
            <a:fld id="{EEC5BBE1-63DB-49A6-85F8-276F779FA7CC}" type="slidenum">
              <a:rPr lang="en-US"/>
              <a:pPr/>
              <a:t>‹#›</a:t>
            </a:fld>
            <a:endParaRPr lang="en-US"/>
          </a:p>
        </p:txBody>
      </p:sp>
    </p:spTree>
  </p:cSld>
  <p:clrMap bg1="dk1" tx1="lt1" bg2="dk2" tx2="lt2" accent1="accent1" accent2="accent2" accent3="accent3" accent4="accent4" accent5="accent5" accent6="accent6" hlink="hlink" folHlink="folHlink"/>
  <p:sldLayoutIdLst>
    <p:sldLayoutId id="2147483856" r:id="rId1"/>
    <p:sldLayoutId id="2147483846" r:id="rId2"/>
    <p:sldLayoutId id="2147483857" r:id="rId3"/>
    <p:sldLayoutId id="2147483858" r:id="rId4"/>
    <p:sldLayoutId id="2147483847" r:id="rId5"/>
    <p:sldLayoutId id="2147483859"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Lst>
  <p:txStyles>
    <p:titleStyle>
      <a:lvl1pPr algn="ctr" rtl="0" fontAlgn="base">
        <a:spcBef>
          <a:spcPct val="0"/>
        </a:spcBef>
        <a:spcAft>
          <a:spcPct val="0"/>
        </a:spcAft>
        <a:defRPr sz="4200" kern="1200">
          <a:solidFill>
            <a:schemeClr val="accent1"/>
          </a:solidFill>
          <a:latin typeface="+mj-lt"/>
          <a:ea typeface="ＭＳ Ｐゴシック" pitchFamily="-65" charset="-128"/>
          <a:cs typeface="+mj-cs"/>
        </a:defRPr>
      </a:lvl1pPr>
      <a:lvl2pPr algn="ctr" rtl="0" fontAlgn="base">
        <a:spcBef>
          <a:spcPct val="0"/>
        </a:spcBef>
        <a:spcAft>
          <a:spcPct val="0"/>
        </a:spcAft>
        <a:defRPr sz="4200">
          <a:solidFill>
            <a:schemeClr val="accent1"/>
          </a:solidFill>
          <a:latin typeface="Century Gothic" pitchFamily="-65" charset="0"/>
          <a:ea typeface="ＭＳ Ｐゴシック" pitchFamily="-65" charset="-128"/>
        </a:defRPr>
      </a:lvl2pPr>
      <a:lvl3pPr algn="ctr" rtl="0" fontAlgn="base">
        <a:spcBef>
          <a:spcPct val="0"/>
        </a:spcBef>
        <a:spcAft>
          <a:spcPct val="0"/>
        </a:spcAft>
        <a:defRPr sz="4200">
          <a:solidFill>
            <a:schemeClr val="accent1"/>
          </a:solidFill>
          <a:latin typeface="Century Gothic" pitchFamily="-65" charset="0"/>
          <a:ea typeface="ＭＳ Ｐゴシック" pitchFamily="-65" charset="-128"/>
        </a:defRPr>
      </a:lvl3pPr>
      <a:lvl4pPr algn="ctr" rtl="0" fontAlgn="base">
        <a:spcBef>
          <a:spcPct val="0"/>
        </a:spcBef>
        <a:spcAft>
          <a:spcPct val="0"/>
        </a:spcAft>
        <a:defRPr sz="4200">
          <a:solidFill>
            <a:schemeClr val="accent1"/>
          </a:solidFill>
          <a:latin typeface="Century Gothic" pitchFamily="-65" charset="0"/>
          <a:ea typeface="ＭＳ Ｐゴシック" pitchFamily="-65" charset="-128"/>
        </a:defRPr>
      </a:lvl4pPr>
      <a:lvl5pPr algn="ctr" rtl="0" fontAlgn="base">
        <a:spcBef>
          <a:spcPct val="0"/>
        </a:spcBef>
        <a:spcAft>
          <a:spcPct val="0"/>
        </a:spcAft>
        <a:defRPr sz="4200">
          <a:solidFill>
            <a:schemeClr val="accent1"/>
          </a:solidFill>
          <a:latin typeface="Century Gothic" pitchFamily="-65" charset="0"/>
          <a:ea typeface="ＭＳ Ｐゴシック" pitchFamily="-65" charset="-128"/>
        </a:defRPr>
      </a:lvl5pPr>
      <a:lvl6pPr marL="457200" algn="ctr" rtl="0" fontAlgn="base">
        <a:spcBef>
          <a:spcPct val="0"/>
        </a:spcBef>
        <a:spcAft>
          <a:spcPct val="0"/>
        </a:spcAft>
        <a:defRPr sz="4200">
          <a:solidFill>
            <a:schemeClr val="accent1"/>
          </a:solidFill>
          <a:latin typeface="Century Gothic" pitchFamily="-65" charset="0"/>
          <a:ea typeface="ＭＳ Ｐゴシック" pitchFamily="-65" charset="-128"/>
        </a:defRPr>
      </a:lvl6pPr>
      <a:lvl7pPr marL="914400" algn="ctr" rtl="0" fontAlgn="base">
        <a:spcBef>
          <a:spcPct val="0"/>
        </a:spcBef>
        <a:spcAft>
          <a:spcPct val="0"/>
        </a:spcAft>
        <a:defRPr sz="4200">
          <a:solidFill>
            <a:schemeClr val="accent1"/>
          </a:solidFill>
          <a:latin typeface="Century Gothic" pitchFamily="-65" charset="0"/>
          <a:ea typeface="ＭＳ Ｐゴシック" pitchFamily="-65" charset="-128"/>
        </a:defRPr>
      </a:lvl7pPr>
      <a:lvl8pPr marL="1371600" algn="ctr" rtl="0" fontAlgn="base">
        <a:spcBef>
          <a:spcPct val="0"/>
        </a:spcBef>
        <a:spcAft>
          <a:spcPct val="0"/>
        </a:spcAft>
        <a:defRPr sz="4200">
          <a:solidFill>
            <a:schemeClr val="accent1"/>
          </a:solidFill>
          <a:latin typeface="Century Gothic" pitchFamily="-65" charset="0"/>
          <a:ea typeface="ＭＳ Ｐゴシック" pitchFamily="-65" charset="-128"/>
        </a:defRPr>
      </a:lvl8pPr>
      <a:lvl9pPr marL="1828800" algn="ctr" rtl="0" fontAlgn="base">
        <a:spcBef>
          <a:spcPct val="0"/>
        </a:spcBef>
        <a:spcAft>
          <a:spcPct val="0"/>
        </a:spcAft>
        <a:defRPr sz="4200">
          <a:solidFill>
            <a:schemeClr val="accent1"/>
          </a:solidFill>
          <a:latin typeface="Century Gothic" pitchFamily="-65" charset="0"/>
          <a:ea typeface="ＭＳ Ｐゴシック" pitchFamily="-65" charset="-128"/>
        </a:defRPr>
      </a:lvl9pPr>
    </p:titleStyle>
    <p:bodyStyle>
      <a:lvl1pPr marL="342900" indent="-342900" algn="l" rtl="0" fontAlgn="base">
        <a:spcBef>
          <a:spcPct val="20000"/>
        </a:spcBef>
        <a:spcAft>
          <a:spcPct val="0"/>
        </a:spcAft>
        <a:buClr>
          <a:schemeClr val="bg2"/>
        </a:buClr>
        <a:buSzPct val="90000"/>
        <a:buFont typeface="Wingdings 2" pitchFamily="-65" charset="2"/>
        <a:buChar char="Ü"/>
        <a:defRPr sz="2200" kern="1200">
          <a:solidFill>
            <a:schemeClr val="tx1"/>
          </a:solidFill>
          <a:latin typeface="+mn-lt"/>
          <a:ea typeface="ＭＳ Ｐゴシック" pitchFamily="-65" charset="-128"/>
          <a:cs typeface="+mn-cs"/>
        </a:defRPr>
      </a:lvl1pPr>
      <a:lvl2pPr marL="685800" indent="-336550" algn="l" rtl="0" fontAlgn="base">
        <a:spcBef>
          <a:spcPct val="20000"/>
        </a:spcBef>
        <a:spcAft>
          <a:spcPct val="0"/>
        </a:spcAft>
        <a:buClr>
          <a:srgbClr val="949FBF"/>
        </a:buClr>
        <a:buSzPct val="90000"/>
        <a:buFont typeface="Wingdings 2" pitchFamily="-65" charset="2"/>
        <a:buChar char="Ü"/>
        <a:defRPr sz="2000" kern="1200">
          <a:solidFill>
            <a:schemeClr val="tx1"/>
          </a:solidFill>
          <a:latin typeface="+mn-lt"/>
          <a:ea typeface="ＭＳ Ｐゴシック" pitchFamily="-65" charset="-128"/>
          <a:cs typeface="+mn-cs"/>
        </a:defRPr>
      </a:lvl2pPr>
      <a:lvl3pPr marL="1035050" indent="-349250" algn="l" rtl="0" fontAlgn="base">
        <a:spcBef>
          <a:spcPct val="20000"/>
        </a:spcBef>
        <a:spcAft>
          <a:spcPct val="0"/>
        </a:spcAft>
        <a:buClr>
          <a:schemeClr val="bg2"/>
        </a:buClr>
        <a:buSzPct val="90000"/>
        <a:buFont typeface="Wingdings 2" pitchFamily="-65" charset="2"/>
        <a:buChar char="Ü"/>
        <a:defRPr kern="1200">
          <a:solidFill>
            <a:schemeClr val="tx1"/>
          </a:solidFill>
          <a:latin typeface="+mn-lt"/>
          <a:ea typeface="ＭＳ Ｐゴシック" pitchFamily="-65" charset="-128"/>
          <a:cs typeface="+mn-cs"/>
        </a:defRPr>
      </a:lvl3pPr>
      <a:lvl4pPr marL="1371600" indent="-336550" algn="l" rtl="0" fontAlgn="base">
        <a:spcBef>
          <a:spcPct val="20000"/>
        </a:spcBef>
        <a:spcAft>
          <a:spcPct val="0"/>
        </a:spcAft>
        <a:buClr>
          <a:srgbClr val="949FBF"/>
        </a:buClr>
        <a:buSzPct val="90000"/>
        <a:buFont typeface="Wingdings 2" pitchFamily="-65" charset="2"/>
        <a:buChar char="Ü"/>
        <a:defRPr kern="1200">
          <a:solidFill>
            <a:schemeClr val="tx1"/>
          </a:solidFill>
          <a:latin typeface="+mn-lt"/>
          <a:ea typeface="ＭＳ Ｐゴシック" pitchFamily="-65" charset="-128"/>
          <a:cs typeface="+mn-cs"/>
        </a:defRPr>
      </a:lvl4pPr>
      <a:lvl5pPr marL="1720850" indent="-349250" algn="l" rtl="0" fontAlgn="base">
        <a:spcBef>
          <a:spcPct val="20000"/>
        </a:spcBef>
        <a:spcAft>
          <a:spcPct val="0"/>
        </a:spcAft>
        <a:buClr>
          <a:schemeClr val="bg2"/>
        </a:buClr>
        <a:buSzPct val="90000"/>
        <a:buFont typeface="Wingdings 2" pitchFamily="-65" charset="2"/>
        <a:buChar char="Ü"/>
        <a:defRPr kern="1200">
          <a:solidFill>
            <a:schemeClr val="tx1"/>
          </a:solidFill>
          <a:latin typeface="+mn-lt"/>
          <a:ea typeface="ＭＳ Ｐゴシック" pitchFamily="-65"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leg1.state.va.us/cgi-bin/legp504.exe?000+cod+2.2-3103" TargetMode="External"/><Relationship Id="rId2" Type="http://schemas.openxmlformats.org/officeDocument/2006/relationships/hyperlink" Target="http://leg1.state.va.us/cgi-bin/legp504.exe?000+cod+2.2-3100" TargetMode="External"/><Relationship Id="rId1" Type="http://schemas.openxmlformats.org/officeDocument/2006/relationships/slideLayout" Target="../slideLayouts/slideLayout2.xml"/><Relationship Id="rId5" Type="http://schemas.openxmlformats.org/officeDocument/2006/relationships/hyperlink" Target="http://leg1.state.va.us/cgi-bin/legp504.exe?000+cod+2.2-3122" TargetMode="External"/><Relationship Id="rId4" Type="http://schemas.openxmlformats.org/officeDocument/2006/relationships/hyperlink" Target="http://leg1.state.va.us/cgi-bin/legp504.exe?000+cod+2.2-311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6388" y="739775"/>
            <a:ext cx="8513762" cy="2728913"/>
          </a:xfrm>
        </p:spPr>
        <p:txBody>
          <a:bodyPr/>
          <a:lstStyle/>
          <a:p>
            <a:r>
              <a:rPr lang="en-US" sz="6600" dirty="0" smtClean="0"/>
              <a:t>The Contract Management Process</a:t>
            </a:r>
            <a:endParaRPr lang="en-US" sz="7200" dirty="0" smtClean="0"/>
          </a:p>
        </p:txBody>
      </p:sp>
      <p:sp>
        <p:nvSpPr>
          <p:cNvPr id="16387" name="Subtitle 2"/>
          <p:cNvSpPr>
            <a:spLocks noGrp="1"/>
          </p:cNvSpPr>
          <p:nvPr>
            <p:ph type="subTitle" idx="1"/>
          </p:nvPr>
        </p:nvSpPr>
        <p:spPr>
          <a:xfrm>
            <a:off x="306388" y="3505200"/>
            <a:ext cx="4683125" cy="1344613"/>
          </a:xfrm>
        </p:spPr>
        <p:txBody>
          <a:bodyPr>
            <a:normAutofit fontScale="77500" lnSpcReduction="20000"/>
          </a:bodyPr>
          <a:lstStyle/>
          <a:p>
            <a:r>
              <a:rPr lang="en-US" dirty="0" smtClean="0"/>
              <a:t>The importance of Ethics in Public Contracting</a:t>
            </a:r>
            <a:endParaRPr lang="en-US" dirty="0" smtClean="0"/>
          </a:p>
        </p:txBody>
      </p:sp>
      <p:pic>
        <p:nvPicPr>
          <p:cNvPr id="16388" name="Picture 3" descr="UMW Black logo.pct"/>
          <p:cNvPicPr>
            <a:picLocks noChangeAspect="1"/>
          </p:cNvPicPr>
          <p:nvPr/>
        </p:nvPicPr>
        <p:blipFill>
          <a:blip r:embed="rId2">
            <a:lum bright="100000" contrast="-70000"/>
          </a:blip>
          <a:srcRect/>
          <a:stretch>
            <a:fillRect/>
          </a:stretch>
        </p:blipFill>
        <p:spPr bwMode="auto">
          <a:xfrm>
            <a:off x="306388" y="5629275"/>
            <a:ext cx="2871787" cy="882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a:xfrm>
            <a:off x="612775" y="1600200"/>
            <a:ext cx="7542213" cy="4525963"/>
          </a:xfrm>
        </p:spPr>
        <p:txBody>
          <a:bodyPr>
            <a:normAutofit/>
          </a:bodyPr>
          <a:lstStyle/>
          <a:p>
            <a:r>
              <a:rPr lang="en-US" sz="2000" dirty="0" smtClean="0"/>
              <a:t>Vital part of the Contract Administration process</a:t>
            </a:r>
            <a:endParaRPr lang="en-US" sz="2000" dirty="0" smtClean="0"/>
          </a:p>
          <a:p>
            <a:r>
              <a:rPr lang="en-US" sz="2000" dirty="0" smtClean="0"/>
              <a:t>The University is an agency of the Commonwealth of Virginia</a:t>
            </a:r>
          </a:p>
          <a:p>
            <a:r>
              <a:rPr lang="en-US" sz="2000" dirty="0" smtClean="0"/>
              <a:t>University Policy</a:t>
            </a:r>
            <a:endParaRPr lang="en-US" sz="2000" dirty="0" smtClean="0"/>
          </a:p>
          <a:p>
            <a:r>
              <a:rPr lang="en-US" sz="2000" dirty="0" smtClean="0"/>
              <a:t>Types of conflict of interest</a:t>
            </a:r>
            <a:endParaRPr lang="en-US" sz="2000" dirty="0" smtClean="0"/>
          </a:p>
          <a:p>
            <a:r>
              <a:rPr lang="en-US" sz="2000" dirty="0" smtClean="0"/>
              <a:t> </a:t>
            </a:r>
            <a:r>
              <a:rPr lang="en-US" sz="2000" dirty="0" smtClean="0"/>
              <a:t>Responsibilities of the Contract Administrator</a:t>
            </a:r>
          </a:p>
          <a:p>
            <a:r>
              <a:rPr lang="en-US" sz="2000" dirty="0" smtClean="0"/>
              <a:t>Disclosure and Resolution</a:t>
            </a:r>
          </a:p>
          <a:p>
            <a:r>
              <a:rPr lang="en-US" sz="2000" dirty="0" smtClean="0"/>
              <a:t>Sources for information on Ethics – Commonwealth of Virginia</a:t>
            </a:r>
            <a:endParaRPr lang="en-U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7"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31" presetID="37" presetClass="entr" presetSubtype="0" fill="hold" grpId="0"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7" presetID="37" presetClass="entr" presetSubtype="0" fill="hold" grpId="0"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3" presetID="37" presetClass="entr" presetSubtype="0" fill="hold" grpId="0" nodeType="with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Effect transition="in" filter="fade">
                                      <p:cBhvr>
                                        <p:cTn id="45" dur="1000"/>
                                        <p:tgtEl>
                                          <p:spTgt spid="3">
                                            <p:txEl>
                                              <p:pRg st="5" end="5"/>
                                            </p:txEl>
                                          </p:spTgt>
                                        </p:tgtEl>
                                      </p:cBhvr>
                                    </p:animEffect>
                                    <p:anim calcmode="lin" valueType="num">
                                      <p:cBhvr>
                                        <p:cTn id="4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7"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7" presetClass="entr" presetSubtype="0" fill="hold" grpId="0" nodeType="click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Effect transition="in" filter="fade">
                                      <p:cBhvr>
                                        <p:cTn id="53" dur="1000"/>
                                        <p:tgtEl>
                                          <p:spTgt spid="3">
                                            <p:txEl>
                                              <p:pRg st="6" end="6"/>
                                            </p:txEl>
                                          </p:spTgt>
                                        </p:tgtEl>
                                      </p:cBhvr>
                                    </p:animEffect>
                                    <p:anim calcmode="lin" valueType="num">
                                      <p:cBhvr>
                                        <p:cTn id="5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5"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4000" b="1" dirty="0" smtClean="0"/>
              <a:t>ETHICS IN CONTRACTING</a:t>
            </a:r>
            <a:endParaRPr lang="en-US" sz="4000" dirty="0"/>
          </a:p>
        </p:txBody>
      </p:sp>
      <p:sp>
        <p:nvSpPr>
          <p:cNvPr id="3" name="Content Placeholder 2"/>
          <p:cNvSpPr>
            <a:spLocks noGrp="1"/>
          </p:cNvSpPr>
          <p:nvPr>
            <p:ph idx="1"/>
          </p:nvPr>
        </p:nvSpPr>
        <p:spPr>
          <a:xfrm>
            <a:off x="457201" y="1676400"/>
            <a:ext cx="8229600" cy="5181600"/>
          </a:xfrm>
        </p:spPr>
        <p:txBody>
          <a:bodyPr>
            <a:normAutofit/>
          </a:bodyPr>
          <a:lstStyle/>
          <a:p>
            <a:r>
              <a:rPr lang="en-US" dirty="0" smtClean="0"/>
              <a:t>Ethics in contracting is a vital part of the contracting process, particularly in public procurement. </a:t>
            </a:r>
            <a:r>
              <a:rPr lang="en-US" dirty="0" smtClean="0"/>
              <a:t> </a:t>
            </a:r>
            <a:endParaRPr lang="en-US" dirty="0" smtClean="0"/>
          </a:p>
          <a:p>
            <a:r>
              <a:rPr lang="en-US" dirty="0" smtClean="0"/>
              <a:t>The University, as an Agency of the Commonwealth of Virginia, and its </a:t>
            </a:r>
            <a:r>
              <a:rPr lang="en-US" dirty="0" smtClean="0"/>
              <a:t>employees, </a:t>
            </a:r>
            <a:r>
              <a:rPr lang="en-US" dirty="0" smtClean="0"/>
              <a:t>are subject to the Virginia Comprehensive Conflict of Interests Act as well as the Virginia Public Procurement Act. </a:t>
            </a:r>
            <a:endParaRPr lang="en-US" dirty="0" smtClean="0"/>
          </a:p>
          <a:p>
            <a:r>
              <a:rPr lang="en-US" dirty="0" smtClean="0"/>
              <a:t>The </a:t>
            </a:r>
            <a:r>
              <a:rPr lang="en-US" dirty="0" smtClean="0"/>
              <a:t>University is a member of the National Association of Educational Buyers and endorses and supports its Code of Ethics. One provision of the Code, reads, "…decline personal gifts and gratuities." In keeping with that Code and the Laws of the Commonwealth, and in the spirit of a professional public entity, the employees of the University do not accept gifts of any kind from vendors.</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Conflict of Interest</a:t>
            </a:r>
            <a:endParaRPr lang="en-US" dirty="0"/>
          </a:p>
        </p:txBody>
      </p:sp>
      <p:sp>
        <p:nvSpPr>
          <p:cNvPr id="3" name="Content Placeholder 2"/>
          <p:cNvSpPr>
            <a:spLocks noGrp="1"/>
          </p:cNvSpPr>
          <p:nvPr>
            <p:ph idx="1"/>
          </p:nvPr>
        </p:nvSpPr>
        <p:spPr/>
        <p:txBody>
          <a:bodyPr>
            <a:normAutofit fontScale="92500" lnSpcReduction="10000"/>
          </a:bodyPr>
          <a:lstStyle/>
          <a:p>
            <a:r>
              <a:rPr lang="en-US" u="sng" dirty="0" smtClean="0"/>
              <a:t>Actual Conflict of Interest </a:t>
            </a:r>
            <a:r>
              <a:rPr lang="en-US" dirty="0" smtClean="0"/>
              <a:t>– A public employee’s decision is influenced by outside interests or the employee receives a direct or indirect benefit based upon a decision or action made in the public interest.</a:t>
            </a:r>
          </a:p>
          <a:p>
            <a:r>
              <a:rPr lang="en-US" u="sng" dirty="0" smtClean="0"/>
              <a:t>Potential Conflict of Interest </a:t>
            </a:r>
            <a:r>
              <a:rPr lang="en-US" dirty="0" smtClean="0"/>
              <a:t>– A public employee has outside interests or influence that could have the potential for influence of his/her actions or decision making in the public interest</a:t>
            </a:r>
            <a:r>
              <a:rPr lang="en-US" dirty="0" smtClean="0"/>
              <a:t>.</a:t>
            </a:r>
          </a:p>
          <a:p>
            <a:r>
              <a:rPr lang="en-US" u="sng" dirty="0" smtClean="0"/>
              <a:t>Appearance of a Conflict of Interest </a:t>
            </a:r>
            <a:r>
              <a:rPr lang="en-US" dirty="0" smtClean="0"/>
              <a:t>– Any situation in which a reasonable person would conclude that the employee has outside influence or interest which conflicts with his/her public duties or responsibilities.</a:t>
            </a:r>
          </a:p>
          <a:p>
            <a:endParaRPr lang="en-US" dirty="0" smtClean="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398587"/>
          </a:xfrm>
        </p:spPr>
        <p:txBody>
          <a:bodyPr/>
          <a:lstStyle/>
          <a:p>
            <a:r>
              <a:rPr lang="en-US" sz="4000" b="1" dirty="0" smtClean="0"/>
              <a:t>ETHICS IN CONTRACTING</a:t>
            </a:r>
            <a:r>
              <a:rPr lang="en-US" sz="4400" b="1" dirty="0" smtClean="0"/>
              <a:t/>
            </a:r>
            <a:br>
              <a:rPr lang="en-US" sz="4400" b="1" dirty="0" smtClean="0"/>
            </a:br>
            <a:r>
              <a:rPr lang="en-US" sz="2800" b="1" dirty="0" smtClean="0"/>
              <a:t>cont…</a:t>
            </a:r>
            <a:endParaRPr lang="en-US" sz="4400" dirty="0"/>
          </a:p>
        </p:txBody>
      </p:sp>
      <p:sp>
        <p:nvSpPr>
          <p:cNvPr id="3" name="Content Placeholder 2"/>
          <p:cNvSpPr>
            <a:spLocks noGrp="1"/>
          </p:cNvSpPr>
          <p:nvPr>
            <p:ph idx="1"/>
          </p:nvPr>
        </p:nvSpPr>
        <p:spPr>
          <a:xfrm>
            <a:off x="457200" y="1752600"/>
            <a:ext cx="8229601" cy="5105400"/>
          </a:xfrm>
        </p:spPr>
        <p:txBody>
          <a:bodyPr>
            <a:normAutofit fontScale="70000" lnSpcReduction="20000"/>
          </a:bodyPr>
          <a:lstStyle/>
          <a:p>
            <a:pPr>
              <a:spcBef>
                <a:spcPts val="1800"/>
              </a:spcBef>
            </a:pPr>
            <a:r>
              <a:rPr lang="en-US" dirty="0" smtClean="0"/>
              <a:t>Policy: </a:t>
            </a:r>
            <a:r>
              <a:rPr lang="en-US" u="sng" dirty="0" smtClean="0">
                <a:hlinkClick r:id="rId2"/>
              </a:rPr>
              <a:t>http://leg1.state.va.us/cgi-bin/legp504.exe?000+cod+2.2-3100</a:t>
            </a:r>
            <a:endParaRPr lang="en-US" dirty="0" smtClean="0"/>
          </a:p>
          <a:p>
            <a:pPr>
              <a:spcBef>
                <a:spcPts val="1800"/>
              </a:spcBef>
            </a:pPr>
            <a:r>
              <a:rPr lang="en-US" dirty="0" smtClean="0"/>
              <a:t>Prohibited Conduct: </a:t>
            </a:r>
            <a:r>
              <a:rPr lang="en-US" u="sng" dirty="0" smtClean="0">
                <a:hlinkClick r:id="rId3"/>
              </a:rPr>
              <a:t>http://leg1.state.va.us/cgi-bin/legp504.exe?000+cod+2.2-3103</a:t>
            </a:r>
            <a:endParaRPr lang="en-US" dirty="0" smtClean="0"/>
          </a:p>
          <a:p>
            <a:pPr>
              <a:spcBef>
                <a:spcPts val="1800"/>
              </a:spcBef>
            </a:pPr>
            <a:r>
              <a:rPr lang="en-US" dirty="0" smtClean="0"/>
              <a:t>Disclosure: </a:t>
            </a:r>
            <a:r>
              <a:rPr lang="en-US" u="sng" dirty="0" smtClean="0">
                <a:hlinkClick r:id="rId4"/>
              </a:rPr>
              <a:t>http://leg1.state.va.us/cgi-bin/legp504.exe?000+cod+2.2-3114</a:t>
            </a:r>
            <a:endParaRPr lang="en-US" dirty="0" smtClean="0"/>
          </a:p>
          <a:p>
            <a:pPr>
              <a:spcBef>
                <a:spcPts val="1800"/>
              </a:spcBef>
            </a:pPr>
            <a:r>
              <a:rPr lang="en-US" dirty="0" smtClean="0"/>
              <a:t>Consequences of Violations: </a:t>
            </a:r>
            <a:r>
              <a:rPr lang="en-US" u="sng" dirty="0" smtClean="0">
                <a:hlinkClick r:id="rId5"/>
              </a:rPr>
              <a:t>http://leg1.state.va.us/cgi-bin/legp504.exe?000+cod+2.2-3122</a:t>
            </a:r>
            <a:endParaRPr lang="en-US" dirty="0" smtClean="0"/>
          </a:p>
          <a:p>
            <a:pPr>
              <a:spcBef>
                <a:spcPts val="1800"/>
              </a:spcBef>
            </a:pPr>
            <a:r>
              <a:rPr lang="en-US" dirty="0" smtClean="0"/>
              <a:t>Resolution of a conflict of interest or potential for conflict of interest:</a:t>
            </a:r>
          </a:p>
          <a:p>
            <a:pPr lvl="1">
              <a:spcBef>
                <a:spcPts val="1800"/>
              </a:spcBef>
            </a:pPr>
            <a:r>
              <a:rPr lang="en-US" dirty="0" smtClean="0"/>
              <a:t>Disclosure – If an actual conflict of interest occurs, it is the responsibility of the employee who identifies it to report it immediately to the proper authorities which should be the agency’s internal auditor, human resources, a supervisor and/or the agency head.  Immediate action must be taken.</a:t>
            </a:r>
          </a:p>
          <a:p>
            <a:pPr lvl="1">
              <a:spcBef>
                <a:spcPts val="1800"/>
              </a:spcBef>
            </a:pPr>
            <a:r>
              <a:rPr lang="en-US" dirty="0" smtClean="0"/>
              <a:t>Immediate Action – transfer responsibility to another employee whether an actual conflict or potential for conflict exists.</a:t>
            </a:r>
          </a:p>
          <a:p>
            <a:pPr lvl="1">
              <a:spcBef>
                <a:spcPts val="1800"/>
              </a:spcBef>
            </a:pPr>
            <a:r>
              <a:rPr lang="en-US" dirty="0" smtClean="0"/>
              <a:t>Responsibility – It is the responsibility of each public employee to not put himself or herself in a position where an appearance </a:t>
            </a:r>
            <a:r>
              <a:rPr lang="en-US" dirty="0" smtClean="0"/>
              <a:t>of or actual </a:t>
            </a:r>
            <a:r>
              <a:rPr lang="en-US" dirty="0" smtClean="0"/>
              <a:t>conflict of interest may occur.  If potential exists, the employee must take immediate action to avoid the situation or </a:t>
            </a:r>
            <a:r>
              <a:rPr lang="en-US" dirty="0" err="1" smtClean="0"/>
              <a:t>recuse</a:t>
            </a:r>
            <a:r>
              <a:rPr lang="en-US" dirty="0" smtClean="0"/>
              <a:t> himself/herself from the procurement. </a:t>
            </a:r>
            <a:r>
              <a:rPr lang="en-US" dirty="0" smtClean="0"/>
              <a:t>  The Contract Administrator must ensure that each team </a:t>
            </a:r>
            <a:r>
              <a:rPr lang="en-US" dirty="0" smtClean="0"/>
              <a:t>member </a:t>
            </a:r>
            <a:r>
              <a:rPr lang="en-US" dirty="0" smtClean="0"/>
              <a:t>understands </a:t>
            </a:r>
            <a:r>
              <a:rPr lang="en-US" dirty="0" smtClean="0"/>
              <a:t>his or her ethical responsibilities.</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47" presetID="37" presetClass="entr" presetSubtype="0" fill="hold" grpId="0" nodeType="with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par>
                                <p:cTn id="53" presetID="37" presetClass="entr" presetSubtype="0" fill="hold" grpId="0" nodeType="with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Effect transition="in" filter="fade">
                                      <p:cBhvr>
                                        <p:cTn id="55" dur="1000"/>
                                        <p:tgtEl>
                                          <p:spTgt spid="3">
                                            <p:txEl>
                                              <p:pRg st="7" end="7"/>
                                            </p:txEl>
                                          </p:spTgt>
                                        </p:tgtEl>
                                      </p:cBhvr>
                                    </p:animEffect>
                                    <p:anim calcmode="lin" valueType="num">
                                      <p:cBhvr>
                                        <p:cTn id="5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7"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wilight">
  <a:themeElements>
    <a:clrScheme name="Twilight">
      <a:dk1>
        <a:sysClr val="windowText" lastClr="000000"/>
      </a:dk1>
      <a:lt1>
        <a:sysClr val="window" lastClr="FFFFFF"/>
      </a:lt1>
      <a:dk2>
        <a:srgbClr val="54638C"/>
      </a:dk2>
      <a:lt2>
        <a:srgbClr val="8D9AB3"/>
      </a:lt2>
      <a:accent1>
        <a:srgbClr val="FFAF03"/>
      </a:accent1>
      <a:accent2>
        <a:srgbClr val="FDE689"/>
      </a:accent2>
      <a:accent3>
        <a:srgbClr val="9E82E7"/>
      </a:accent3>
      <a:accent4>
        <a:srgbClr val="9735BB"/>
      </a:accent4>
      <a:accent5>
        <a:srgbClr val="BF2B2B"/>
      </a:accent5>
      <a:accent6>
        <a:srgbClr val="ED7307"/>
      </a:accent6>
      <a:hlink>
        <a:srgbClr val="FFAF03"/>
      </a:hlink>
      <a:folHlink>
        <a:srgbClr val="FDE689"/>
      </a:folHlink>
    </a:clrScheme>
    <a:fontScheme name="Twilight">
      <a:majorFont>
        <a:latin typeface="Century Gothic"/>
        <a:ea typeface=""/>
        <a:cs typeface=""/>
        <a:font script="Jpan" typeface="ＭＳ Ｐゴシック"/>
      </a:majorFont>
      <a:minorFont>
        <a:latin typeface="Century Gothic"/>
        <a:ea typeface=""/>
        <a:cs typeface=""/>
        <a:font script="Jpan" typeface="ＭＳ Ｐゴシック"/>
      </a:minorFont>
    </a:fontScheme>
    <a:fmtScheme name="Twilight">
      <a:fillStyleLst>
        <a:solidFill>
          <a:schemeClr val="phClr"/>
        </a:solidFill>
        <a:gradFill rotWithShape="1">
          <a:gsLst>
            <a:gs pos="0">
              <a:schemeClr val="phClr">
                <a:tint val="100000"/>
                <a:shade val="60000"/>
                <a:satMod val="130000"/>
              </a:schemeClr>
            </a:gs>
            <a:gs pos="100000">
              <a:schemeClr val="phClr">
                <a:tint val="100000"/>
                <a:shade val="94000"/>
                <a:satMod val="135000"/>
              </a:schemeClr>
            </a:gs>
          </a:gsLst>
          <a:path path="circle">
            <a:fillToRect l="100000" t="100000" r="100000" b="100000"/>
          </a:path>
        </a:gradFill>
        <a:gradFill rotWithShape="1">
          <a:gsLst>
            <a:gs pos="0">
              <a:schemeClr val="phClr">
                <a:shade val="60000"/>
                <a:satMod val="130000"/>
              </a:schemeClr>
            </a:gs>
            <a:gs pos="100000">
              <a:schemeClr val="phClr">
                <a:shade val="94000"/>
                <a:satMod val="135000"/>
              </a:schemeClr>
            </a:gs>
          </a:gsLst>
          <a:lin ang="16200000" scaled="0"/>
        </a:gradFill>
      </a:fillStyleLst>
      <a:lnStyleLst>
        <a:ln w="19050" cap="flat" cmpd="sng" algn="ctr">
          <a:solidFill>
            <a:schemeClr val="phClr">
              <a:shade val="95000"/>
              <a:satMod val="105000"/>
            </a:schemeClr>
          </a:solidFill>
          <a:prstDash val="solid"/>
        </a:ln>
        <a:ln w="19050" cap="flat" cmpd="sng" algn="ctr">
          <a:solidFill>
            <a:schemeClr val="phClr"/>
          </a:solidFill>
          <a:prstDash val="solid"/>
        </a:ln>
        <a:ln w="47625" cap="flat" cmpd="sng" algn="ctr">
          <a:solidFill>
            <a:schemeClr val="phClr"/>
          </a:solidFill>
          <a:prstDash val="solid"/>
        </a:ln>
      </a:lnStyleLst>
      <a:effectStyleLst>
        <a:effectStyle>
          <a:effectLst/>
        </a:effectStyle>
        <a:effectStyle>
          <a:effectLst>
            <a:innerShdw blurRad="38100" dist="12700" dir="5400000">
              <a:srgbClr val="FFFFFF">
                <a:alpha val="75000"/>
              </a:srgbClr>
            </a:innerShdw>
            <a:outerShdw blurRad="88900" dist="50800" dir="5400000" sx="102000" sy="102000" algn="tr" rotWithShape="0">
              <a:srgbClr val="808080">
                <a:alpha val="50000"/>
              </a:srgbClr>
            </a:outerShdw>
          </a:effectLst>
        </a:effectStyle>
        <a:effectStyle>
          <a:effectLst>
            <a:outerShdw blurRad="317500" dist="762000" dir="5400000" sy="45000" rotWithShape="0">
              <a:srgbClr val="000000">
                <a:alpha val="35000"/>
              </a:srgbClr>
            </a:outerShdw>
          </a:effectLst>
          <a:scene3d>
            <a:camera prst="orthographicFront">
              <a:rot lat="0" lon="0" rev="0"/>
            </a:camera>
            <a:lightRig rig="balanced" dir="tl"/>
          </a:scene3d>
          <a:sp3d extrusionH="12700" prstMaterial="softEdge">
            <a:bevelT w="38100" h="12700"/>
          </a:sp3d>
        </a:effectStyle>
      </a:effectStyleLst>
      <a:bgFillStyleLst>
        <a:solidFill>
          <a:schemeClr val="phClr"/>
        </a:solidFill>
        <a:blipFill rotWithShape="1">
          <a:blip xmlns:r="http://schemas.openxmlformats.org/officeDocument/2006/relationships" r:embed="rId1">
            <a:duotone>
              <a:schemeClr val="phClr">
                <a:shade val="10000"/>
                <a:satMod val="200000"/>
              </a:schemeClr>
              <a:schemeClr val="phClr">
                <a:tint val="30000"/>
                <a:satMod val="300000"/>
              </a:schemeClr>
            </a:duotone>
          </a:blip>
          <a:stretch/>
        </a:blipFill>
        <a:blipFill rotWithShape="1">
          <a:blip xmlns:r="http://schemas.openxmlformats.org/officeDocument/2006/relationships" r:embed="rId2">
            <a:duotone>
              <a:schemeClr val="phClr">
                <a:shade val="20000"/>
                <a:satMod val="200000"/>
              </a:schemeClr>
              <a:schemeClr val="phClr">
                <a:tint val="5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Twilight.thmx</Template>
  <TotalTime>206</TotalTime>
  <Words>463</Words>
  <Application>Microsoft Office PowerPoint</Application>
  <PresentationFormat>On-screen Show (4:3)</PresentationFormat>
  <Paragraphs>27</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Twilight</vt:lpstr>
      <vt:lpstr>The Contract Management Process</vt:lpstr>
      <vt:lpstr>OUTLINE</vt:lpstr>
      <vt:lpstr>ETHICS IN CONTRACTING</vt:lpstr>
      <vt:lpstr>Types of Conflict of Interest</vt:lpstr>
      <vt:lpstr>ETHICS IN CONTRACTING cont…</vt:lpstr>
    </vt:vector>
  </TitlesOfParts>
  <Company>UMW.EDU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AJ Newell</dc:creator>
  <cp:lastModifiedBy>Melva Kishpaugh</cp:lastModifiedBy>
  <cp:revision>18</cp:revision>
  <dcterms:created xsi:type="dcterms:W3CDTF">2009-04-02T12:59:58Z</dcterms:created>
  <dcterms:modified xsi:type="dcterms:W3CDTF">2011-07-07T11:34:57Z</dcterms:modified>
</cp:coreProperties>
</file>