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27" r:id="rId1"/>
  </p:sldMasterIdLst>
  <p:sldIdLst>
    <p:sldId id="256" r:id="rId2"/>
    <p:sldId id="267" r:id="rId3"/>
    <p:sldId id="257" r:id="rId4"/>
    <p:sldId id="258" r:id="rId5"/>
    <p:sldId id="259" r:id="rId6"/>
    <p:sldId id="260" r:id="rId7"/>
    <p:sldId id="261" r:id="rId8"/>
    <p:sldId id="262" r:id="rId9"/>
    <p:sldId id="263" r:id="rId10"/>
    <p:sldId id="264" r:id="rId11"/>
    <p:sldId id="268" r:id="rId12"/>
  </p:sldIdLst>
  <p:sldSz cx="9144000" cy="6858000" type="screen4x3"/>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ＭＳ Ｐゴシック" pitchFamily="-65" charset="-128"/>
        <a:cs typeface="+mn-cs"/>
      </a:defRPr>
    </a:lvl1pPr>
    <a:lvl2pPr marL="457200" algn="l" defTabSz="457200" rtl="0" fontAlgn="base">
      <a:spcBef>
        <a:spcPct val="0"/>
      </a:spcBef>
      <a:spcAft>
        <a:spcPct val="0"/>
      </a:spcAft>
      <a:defRPr kern="1200">
        <a:solidFill>
          <a:schemeClr val="tx1"/>
        </a:solidFill>
        <a:latin typeface="Arial" charset="0"/>
        <a:ea typeface="ＭＳ Ｐゴシック" pitchFamily="-65" charset="-128"/>
        <a:cs typeface="+mn-cs"/>
      </a:defRPr>
    </a:lvl2pPr>
    <a:lvl3pPr marL="914400" algn="l" defTabSz="457200" rtl="0" fontAlgn="base">
      <a:spcBef>
        <a:spcPct val="0"/>
      </a:spcBef>
      <a:spcAft>
        <a:spcPct val="0"/>
      </a:spcAft>
      <a:defRPr kern="1200">
        <a:solidFill>
          <a:schemeClr val="tx1"/>
        </a:solidFill>
        <a:latin typeface="Arial" charset="0"/>
        <a:ea typeface="ＭＳ Ｐゴシック" pitchFamily="-65" charset="-128"/>
        <a:cs typeface="+mn-cs"/>
      </a:defRPr>
    </a:lvl3pPr>
    <a:lvl4pPr marL="1371600" algn="l" defTabSz="457200" rtl="0" fontAlgn="base">
      <a:spcBef>
        <a:spcPct val="0"/>
      </a:spcBef>
      <a:spcAft>
        <a:spcPct val="0"/>
      </a:spcAft>
      <a:defRPr kern="1200">
        <a:solidFill>
          <a:schemeClr val="tx1"/>
        </a:solidFill>
        <a:latin typeface="Arial" charset="0"/>
        <a:ea typeface="ＭＳ Ｐゴシック" pitchFamily="-65" charset="-128"/>
        <a:cs typeface="+mn-cs"/>
      </a:defRPr>
    </a:lvl4pPr>
    <a:lvl5pPr marL="1828800" algn="l" defTabSz="457200" rtl="0" fontAlgn="base">
      <a:spcBef>
        <a:spcPct val="0"/>
      </a:spcBef>
      <a:spcAft>
        <a:spcPct val="0"/>
      </a:spcAft>
      <a:defRPr kern="1200">
        <a:solidFill>
          <a:schemeClr val="tx1"/>
        </a:solidFill>
        <a:latin typeface="Arial" charset="0"/>
        <a:ea typeface="ＭＳ Ｐゴシック" pitchFamily="-65" charset="-128"/>
        <a:cs typeface="+mn-cs"/>
      </a:defRPr>
    </a:lvl5pPr>
    <a:lvl6pPr marL="2286000" algn="l" defTabSz="914400" rtl="0" eaLnBrk="1" latinLnBrk="0" hangingPunct="1">
      <a:defRPr kern="1200">
        <a:solidFill>
          <a:schemeClr val="tx1"/>
        </a:solidFill>
        <a:latin typeface="Arial" charset="0"/>
        <a:ea typeface="ＭＳ Ｐゴシック" pitchFamily="-65" charset="-128"/>
        <a:cs typeface="+mn-cs"/>
      </a:defRPr>
    </a:lvl6pPr>
    <a:lvl7pPr marL="2743200" algn="l" defTabSz="914400" rtl="0" eaLnBrk="1" latinLnBrk="0" hangingPunct="1">
      <a:defRPr kern="1200">
        <a:solidFill>
          <a:schemeClr val="tx1"/>
        </a:solidFill>
        <a:latin typeface="Arial" charset="0"/>
        <a:ea typeface="ＭＳ Ｐゴシック" pitchFamily="-65" charset="-128"/>
        <a:cs typeface="+mn-cs"/>
      </a:defRPr>
    </a:lvl7pPr>
    <a:lvl8pPr marL="3200400" algn="l" defTabSz="914400" rtl="0" eaLnBrk="1" latinLnBrk="0" hangingPunct="1">
      <a:defRPr kern="1200">
        <a:solidFill>
          <a:schemeClr val="tx1"/>
        </a:solidFill>
        <a:latin typeface="Arial" charset="0"/>
        <a:ea typeface="ＭＳ Ｐゴシック" pitchFamily="-65" charset="-128"/>
        <a:cs typeface="+mn-cs"/>
      </a:defRPr>
    </a:lvl8pPr>
    <a:lvl9pPr marL="3657600" algn="l" defTabSz="914400" rtl="0" eaLnBrk="1" latinLnBrk="0" hangingPunct="1">
      <a:defRPr kern="1200">
        <a:solidFill>
          <a:schemeClr val="tx1"/>
        </a:solidFill>
        <a:latin typeface="Arial" charset="0"/>
        <a:ea typeface="ＭＳ Ｐゴシック" pitchFamily="-65"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Objects="1">
      <p:cViewPr varScale="1">
        <p:scale>
          <a:sx n="100" d="100"/>
          <a:sy n="100" d="100"/>
        </p:scale>
        <p:origin x="-288"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6388" y="739588"/>
            <a:ext cx="8513762" cy="2729753"/>
          </a:xfrm>
        </p:spPr>
        <p:txBody>
          <a:bodyPr>
            <a:noAutofit/>
          </a:bodyPr>
          <a:lstStyle>
            <a:lvl1pPr algn="l">
              <a:lnSpc>
                <a:spcPts val="10800"/>
              </a:lnSpc>
              <a:defRPr sz="10000" b="1" spc="-250" baseline="0">
                <a:solidFill>
                  <a:schemeClr val="tx2"/>
                </a:solidFill>
              </a:defRPr>
            </a:lvl1pPr>
          </a:lstStyle>
          <a:p>
            <a:r>
              <a:rPr lang="en-US" smtClean="0"/>
              <a:t>Click to edit Master title style</a:t>
            </a:r>
            <a:endParaRPr/>
          </a:p>
        </p:txBody>
      </p:sp>
      <p:sp>
        <p:nvSpPr>
          <p:cNvPr id="3" name="Subtitle 2"/>
          <p:cNvSpPr>
            <a:spLocks noGrp="1"/>
          </p:cNvSpPr>
          <p:nvPr>
            <p:ph type="subTitle" idx="1"/>
          </p:nvPr>
        </p:nvSpPr>
        <p:spPr>
          <a:xfrm>
            <a:off x="306388" y="3505200"/>
            <a:ext cx="4683050" cy="1344706"/>
          </a:xfrm>
        </p:spPr>
        <p:txBody>
          <a:bodyPr anchor="b">
            <a:normAutofit/>
          </a:bodyPr>
          <a:lstStyle>
            <a:lvl1pPr marL="0" indent="0" algn="l">
              <a:buNone/>
              <a:defRPr sz="4400">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4" name="Date Placeholder 3"/>
          <p:cNvSpPr>
            <a:spLocks noGrp="1"/>
          </p:cNvSpPr>
          <p:nvPr>
            <p:ph type="dt" sz="half" idx="10"/>
          </p:nvPr>
        </p:nvSpPr>
        <p:spPr/>
        <p:txBody>
          <a:bodyPr/>
          <a:lstStyle>
            <a:lvl1pPr>
              <a:defRPr/>
            </a:lvl1pPr>
          </a:lstStyle>
          <a:p>
            <a:fld id="{53D58F93-924B-4025-8196-9485E0486F45}" type="datetime1">
              <a:rPr lang="en-US"/>
              <a:pPr/>
              <a:t>8/26/2011</a:t>
            </a:fld>
            <a:endParaRPr lang="en-US"/>
          </a:p>
        </p:txBody>
      </p:sp>
      <p:sp>
        <p:nvSpPr>
          <p:cNvPr id="5" name="Footer Placeholder 4"/>
          <p:cNvSpPr>
            <a:spLocks noGrp="1"/>
          </p:cNvSpPr>
          <p:nvPr>
            <p:ph type="ftr" sz="quarter" idx="11"/>
          </p:nvPr>
        </p:nvSpPr>
        <p:spPr>
          <a:xfrm>
            <a:off x="2209800" y="6275388"/>
            <a:ext cx="5638800" cy="365125"/>
          </a:xfrm>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CB98FA3-A36F-42E8-A9DF-D5203B8222C1}"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normAutofit/>
          </a:bodyPr>
          <a:lstStyle>
            <a:lvl1pPr>
              <a:spcBef>
                <a:spcPts val="2200"/>
              </a:spcBef>
              <a:defRPr/>
            </a:lvl1pPr>
            <a:lvl2pPr>
              <a:spcBef>
                <a:spcPts val="600"/>
              </a:spcBef>
              <a:defRPr/>
            </a:lvl2pPr>
            <a:lvl3pPr>
              <a:spcBef>
                <a:spcPts val="600"/>
              </a:spcBef>
              <a:defRPr/>
            </a:lvl3pPr>
            <a:lvl4pPr>
              <a:spcBef>
                <a:spcPts val="600"/>
              </a:spcBef>
              <a:defRPr/>
            </a:lvl4pPr>
            <a:lvl5pPr>
              <a:spcBef>
                <a:spcPts val="6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lvl1pPr>
              <a:defRPr/>
            </a:lvl1pPr>
          </a:lstStyle>
          <a:p>
            <a:fld id="{95FF9A55-D593-4065-9794-EB7AF0A0A8A2}" type="datetime1">
              <a:rPr lang="en-US"/>
              <a:pPr/>
              <a:t>8/26/2011</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13A5DB1-D0E9-4AFC-A9C6-AA13C850BD30}"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2151" y="4822206"/>
            <a:ext cx="8511989" cy="1446975"/>
          </a:xfrm>
        </p:spPr>
        <p:txBody>
          <a:bodyPr lIns="0" tIns="0" rIns="0" bIns="0">
            <a:noAutofit/>
          </a:bodyPr>
          <a:lstStyle>
            <a:lvl1pPr algn="l">
              <a:lnSpc>
                <a:spcPts val="13800"/>
              </a:lnSpc>
              <a:defRPr sz="13500" b="1" cap="none" spc="-250" baseline="0">
                <a:solidFill>
                  <a:schemeClr val="tx2"/>
                </a:solidFill>
              </a:defRPr>
            </a:lvl1pPr>
          </a:lstStyle>
          <a:p>
            <a:r>
              <a:rPr lang="en-US" smtClean="0"/>
              <a:t>Click to edit Master title style</a:t>
            </a:r>
            <a:endParaRPr/>
          </a:p>
        </p:txBody>
      </p:sp>
      <p:sp>
        <p:nvSpPr>
          <p:cNvPr id="3" name="Text Placeholder 2"/>
          <p:cNvSpPr>
            <a:spLocks noGrp="1"/>
          </p:cNvSpPr>
          <p:nvPr>
            <p:ph type="body" idx="1"/>
          </p:nvPr>
        </p:nvSpPr>
        <p:spPr>
          <a:xfrm>
            <a:off x="384874" y="3525980"/>
            <a:ext cx="8355714" cy="1270752"/>
          </a:xfrm>
        </p:spPr>
        <p:txBody>
          <a:bodyPr lIns="0" tIns="0" rIns="0" bIns="0" anchor="b">
            <a:normAutofit/>
          </a:bodyPr>
          <a:lstStyle>
            <a:lvl1pPr marL="0" indent="0" algn="l">
              <a:buNone/>
              <a:defRPr sz="4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ection with Picture">
    <p:spTree>
      <p:nvGrpSpPr>
        <p:cNvPr id="1" name=""/>
        <p:cNvGrpSpPr/>
        <p:nvPr/>
      </p:nvGrpSpPr>
      <p:grpSpPr>
        <a:xfrm>
          <a:off x="0" y="0"/>
          <a:ext cx="0" cy="0"/>
          <a:chOff x="0" y="0"/>
          <a:chExt cx="0" cy="0"/>
        </a:xfrm>
      </p:grpSpPr>
      <p:sp>
        <p:nvSpPr>
          <p:cNvPr id="2" name="Title 1"/>
          <p:cNvSpPr>
            <a:spLocks noGrp="1"/>
          </p:cNvSpPr>
          <p:nvPr>
            <p:ph type="title"/>
          </p:nvPr>
        </p:nvSpPr>
        <p:spPr>
          <a:xfrm>
            <a:off x="302151" y="4822206"/>
            <a:ext cx="8511989" cy="1446975"/>
          </a:xfrm>
        </p:spPr>
        <p:txBody>
          <a:bodyPr lIns="0" tIns="0" rIns="0" bIns="0">
            <a:noAutofit/>
          </a:bodyPr>
          <a:lstStyle>
            <a:lvl1pPr algn="l">
              <a:lnSpc>
                <a:spcPts val="13800"/>
              </a:lnSpc>
              <a:defRPr sz="13500" b="1" cap="none" spc="-250" baseline="0">
                <a:solidFill>
                  <a:schemeClr val="tx2"/>
                </a:solidFill>
              </a:defRPr>
            </a:lvl1pPr>
          </a:lstStyle>
          <a:p>
            <a:r>
              <a:rPr lang="en-US" smtClean="0"/>
              <a:t>Click to edit Master title style</a:t>
            </a:r>
            <a:endParaRPr/>
          </a:p>
        </p:txBody>
      </p:sp>
      <p:sp>
        <p:nvSpPr>
          <p:cNvPr id="3" name="Text Placeholder 2"/>
          <p:cNvSpPr>
            <a:spLocks noGrp="1"/>
          </p:cNvSpPr>
          <p:nvPr>
            <p:ph type="body" idx="1"/>
          </p:nvPr>
        </p:nvSpPr>
        <p:spPr>
          <a:xfrm>
            <a:off x="384874" y="3525980"/>
            <a:ext cx="4428426" cy="1270752"/>
          </a:xfrm>
        </p:spPr>
        <p:txBody>
          <a:bodyPr lIns="0" tIns="0" rIns="0" bIns="0" anchor="b">
            <a:normAutofit/>
          </a:bodyPr>
          <a:lstStyle>
            <a:lvl1pPr marL="0" indent="0" algn="l">
              <a:buNone/>
              <a:defRPr sz="4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Picture Placeholder 2"/>
          <p:cNvSpPr>
            <a:spLocks noGrp="1"/>
          </p:cNvSpPr>
          <p:nvPr>
            <p:ph type="pic" idx="13"/>
          </p:nvPr>
        </p:nvSpPr>
        <p:spPr>
          <a:xfrm rot="21263043">
            <a:off x="5231118" y="261015"/>
            <a:ext cx="3433660" cy="4204035"/>
          </a:xfrm>
          <a:prstGeom prst="rect">
            <a:avLst/>
          </a:prstGeom>
          <a:noFill/>
          <a:ln w="177800" cap="sq">
            <a:solidFill>
              <a:schemeClr val="tx1"/>
            </a:solidFill>
            <a:miter lim="800000"/>
          </a:ln>
          <a:effectLst>
            <a:outerShdw blurRad="50800" dist="38100" dir="2700000" algn="tl" rotWithShape="0">
              <a:prstClr val="black">
                <a:alpha val="40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noProof="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mtClean="0"/>
              <a:t>Click to edit Master title style</a:t>
            </a:r>
            <a:endParaRPr/>
          </a:p>
        </p:txBody>
      </p:sp>
      <p:sp>
        <p:nvSpPr>
          <p:cNvPr id="3" name="Content Placeholder 2"/>
          <p:cNvSpPr>
            <a:spLocks noGrp="1"/>
          </p:cNvSpPr>
          <p:nvPr>
            <p:ph sz="half" idx="1"/>
          </p:nvPr>
        </p:nvSpPr>
        <p:spPr>
          <a:xfrm>
            <a:off x="632012" y="2057400"/>
            <a:ext cx="3863788" cy="4068763"/>
          </a:xfrm>
        </p:spPr>
        <p:txBody>
          <a:bodyPr>
            <a:normAutofit/>
          </a:bodyPr>
          <a:lstStyle>
            <a:lvl1pPr>
              <a:spcBef>
                <a:spcPts val="2000"/>
              </a:spcBef>
              <a:defRPr sz="2000"/>
            </a:lvl1pPr>
            <a:lvl2pPr>
              <a:spcBef>
                <a:spcPts val="600"/>
              </a:spcBef>
              <a:defRPr sz="1800"/>
            </a:lvl2pPr>
            <a:lvl3pPr>
              <a:spcBef>
                <a:spcPts val="600"/>
              </a:spcBef>
              <a:defRPr sz="1800"/>
            </a:lvl3pPr>
            <a:lvl4pPr>
              <a:spcBef>
                <a:spcPts val="600"/>
              </a:spcBef>
              <a:defRPr sz="1800"/>
            </a:lvl4pPr>
            <a:lvl5pPr>
              <a:spcBef>
                <a:spcPts val="600"/>
              </a:spcBef>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4661646" y="2057400"/>
            <a:ext cx="3867912" cy="4068763"/>
          </a:xfrm>
        </p:spPr>
        <p:txBody>
          <a:bodyPr>
            <a:normAutofit/>
          </a:bodyPr>
          <a:lstStyle>
            <a:lvl1pPr>
              <a:spcBef>
                <a:spcPts val="2000"/>
              </a:spcBef>
              <a:defRPr sz="2000"/>
            </a:lvl1pPr>
            <a:lvl2pPr>
              <a:spcBef>
                <a:spcPts val="600"/>
              </a:spcBef>
              <a:defRPr sz="1800"/>
            </a:lvl2pPr>
            <a:lvl3pPr>
              <a:spcBef>
                <a:spcPts val="600"/>
              </a:spcBef>
              <a:defRPr sz="1800"/>
            </a:lvl3pPr>
            <a:lvl4pPr>
              <a:spcBef>
                <a:spcPts val="600"/>
              </a:spcBef>
              <a:defRPr sz="1800"/>
            </a:lvl4pPr>
            <a:lvl5pPr>
              <a:spcBef>
                <a:spcPts val="600"/>
              </a:spcBef>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3"/>
          <p:cNvSpPr>
            <a:spLocks noGrp="1"/>
          </p:cNvSpPr>
          <p:nvPr>
            <p:ph type="dt" sz="half" idx="10"/>
          </p:nvPr>
        </p:nvSpPr>
        <p:spPr/>
        <p:txBody>
          <a:bodyPr/>
          <a:lstStyle>
            <a:lvl1pPr>
              <a:defRPr/>
            </a:lvl1pPr>
          </a:lstStyle>
          <a:p>
            <a:fld id="{D09C07D0-D397-413A-A794-5A46F750EE77}" type="datetime1">
              <a:rPr lang="en-US"/>
              <a:pPr/>
              <a:t>8/26/2011</a:t>
            </a:fld>
            <a:endParaRPr lang="en-US"/>
          </a:p>
        </p:txBody>
      </p:sp>
      <p:sp>
        <p:nvSpPr>
          <p:cNvPr id="6" name="Footer Placeholder 4"/>
          <p:cNvSpPr>
            <a:spLocks noGrp="1"/>
          </p:cNvSpPr>
          <p:nvPr>
            <p:ph type="ftr" sz="quarter" idx="11"/>
          </p:nvPr>
        </p:nvSpPr>
        <p:spPr/>
        <p:txBody>
          <a:bodyPr/>
          <a:lstStyle>
            <a:lvl1pPr>
              <a:defRPr/>
            </a:lvl1pPr>
          </a:lstStyle>
          <a:p>
            <a:endParaRPr lang="en-US"/>
          </a:p>
        </p:txBody>
      </p:sp>
      <p:sp>
        <p:nvSpPr>
          <p:cNvPr id="7" name="Slide Number Placeholder 5"/>
          <p:cNvSpPr>
            <a:spLocks noGrp="1"/>
          </p:cNvSpPr>
          <p:nvPr>
            <p:ph type="sldNum" sz="quarter" idx="12"/>
          </p:nvPr>
        </p:nvSpPr>
        <p:spPr/>
        <p:txBody>
          <a:bodyPr/>
          <a:lstStyle>
            <a:lvl1pPr>
              <a:defRPr/>
            </a:lvl1pPr>
          </a:lstStyle>
          <a:p>
            <a:fld id="{6D40F963-3971-45B9-B1A3-10A2B8CEA7EE}"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7" name="Rectangle 6"/>
          <p:cNvSpPr/>
          <p:nvPr/>
        </p:nvSpPr>
        <p:spPr>
          <a:xfrm flipH="1">
            <a:off x="4573588" y="1693863"/>
            <a:ext cx="19050" cy="4389437"/>
          </a:xfrm>
          <a:prstGeom prst="rect">
            <a:avLst/>
          </a:prstGeom>
          <a:gradFill flip="none" rotWithShape="1">
            <a:gsLst>
              <a:gs pos="0">
                <a:schemeClr val="tx2">
                  <a:lumMod val="75000"/>
                </a:schemeClr>
              </a:gs>
              <a:gs pos="100000">
                <a:schemeClr val="tx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ea typeface="ＭＳ Ｐゴシック" pitchFamily="-65" charset="-128"/>
            </a:endParaRPr>
          </a:p>
        </p:txBody>
      </p:sp>
      <p:sp>
        <p:nvSpPr>
          <p:cNvPr id="8" name="Rectangle 7"/>
          <p:cNvSpPr/>
          <p:nvPr/>
        </p:nvSpPr>
        <p:spPr>
          <a:xfrm flipH="1">
            <a:off x="4573588" y="1693863"/>
            <a:ext cx="19050" cy="4389437"/>
          </a:xfrm>
          <a:prstGeom prst="rect">
            <a:avLst/>
          </a:prstGeom>
          <a:gradFill flip="none" rotWithShape="1">
            <a:gsLst>
              <a:gs pos="0">
                <a:schemeClr val="tx2">
                  <a:lumMod val="75000"/>
                </a:schemeClr>
              </a:gs>
              <a:gs pos="100000">
                <a:schemeClr val="tx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ea typeface="ＭＳ Ｐゴシック" pitchFamily="-65" charset="-128"/>
            </a:endParaRPr>
          </a:p>
        </p:txBody>
      </p:sp>
      <p:sp>
        <p:nvSpPr>
          <p:cNvPr id="9" name="Rectangle 8"/>
          <p:cNvSpPr/>
          <p:nvPr/>
        </p:nvSpPr>
        <p:spPr>
          <a:xfrm flipH="1">
            <a:off x="4573588" y="1693863"/>
            <a:ext cx="19050" cy="4389437"/>
          </a:xfrm>
          <a:prstGeom prst="rect">
            <a:avLst/>
          </a:prstGeom>
          <a:gradFill flip="none" rotWithShape="1">
            <a:gsLst>
              <a:gs pos="0">
                <a:schemeClr val="tx2">
                  <a:lumMod val="75000"/>
                </a:schemeClr>
              </a:gs>
              <a:gs pos="100000">
                <a:schemeClr val="tx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ea typeface="ＭＳ Ｐゴシック" pitchFamily="-65" charset="-128"/>
            </a:endParaRPr>
          </a:p>
        </p:txBody>
      </p:sp>
      <p:sp>
        <p:nvSpPr>
          <p:cNvPr id="10" name="Rectangle 9"/>
          <p:cNvSpPr/>
          <p:nvPr/>
        </p:nvSpPr>
        <p:spPr>
          <a:xfrm flipH="1">
            <a:off x="4573588" y="1693863"/>
            <a:ext cx="19050" cy="4389437"/>
          </a:xfrm>
          <a:prstGeom prst="rect">
            <a:avLst/>
          </a:prstGeom>
          <a:gradFill flip="none" rotWithShape="1">
            <a:gsLst>
              <a:gs pos="0">
                <a:schemeClr val="tx2">
                  <a:lumMod val="75000"/>
                </a:schemeClr>
              </a:gs>
              <a:gs pos="100000">
                <a:schemeClr val="tx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ea typeface="ＭＳ Ｐゴシック" pitchFamily="-65" charset="-128"/>
            </a:endParaRPr>
          </a:p>
        </p:txBody>
      </p:sp>
      <p:sp>
        <p:nvSpPr>
          <p:cNvPr id="2" name="Title 1"/>
          <p:cNvSpPr>
            <a:spLocks noGrp="1"/>
          </p:cNvSpPr>
          <p:nvPr>
            <p:ph type="title"/>
          </p:nvPr>
        </p:nvSpPr>
        <p:spPr>
          <a:xfrm>
            <a:off x="612775" y="582706"/>
            <a:ext cx="7918450" cy="788894"/>
          </a:xfrm>
        </p:spPr>
        <p:txBody>
          <a:bodyPr>
            <a:noAutofit/>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635545" y="1546412"/>
            <a:ext cx="3867912" cy="464950"/>
          </a:xfrm>
        </p:spPr>
        <p:txBody>
          <a:bodyPr anchor="b">
            <a:noAutofit/>
          </a:bodyPr>
          <a:lstStyle>
            <a:lvl1pPr marL="0" indent="0" algn="ctr">
              <a:buNone/>
              <a:defRPr sz="2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936" y="2147887"/>
            <a:ext cx="3867912" cy="3951288"/>
          </a:xfrm>
        </p:spPr>
        <p:txBody>
          <a:bodyPr>
            <a:normAutofit/>
          </a:bodyPr>
          <a:lstStyle>
            <a:lvl1pPr>
              <a:spcBef>
                <a:spcPts val="2000"/>
              </a:spcBef>
              <a:defRPr sz="2000"/>
            </a:lvl1pPr>
            <a:lvl2pPr>
              <a:spcBef>
                <a:spcPts val="600"/>
              </a:spcBef>
              <a:defRPr sz="1800"/>
            </a:lvl2pPr>
            <a:lvl3pPr>
              <a:spcBef>
                <a:spcPts val="600"/>
              </a:spcBef>
              <a:defRPr sz="1800"/>
            </a:lvl3pPr>
            <a:lvl4pPr>
              <a:spcBef>
                <a:spcPts val="600"/>
              </a:spcBef>
              <a:defRPr sz="1800"/>
            </a:lvl4pPr>
            <a:lvl5pPr>
              <a:spcBef>
                <a:spcPts val="600"/>
              </a:spcBef>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4663313" y="1545018"/>
            <a:ext cx="3867912" cy="466344"/>
          </a:xfrm>
        </p:spPr>
        <p:txBody>
          <a:bodyPr anchor="b">
            <a:noAutofit/>
          </a:bodyPr>
          <a:lstStyle>
            <a:lvl1pPr marL="0" indent="0" algn="ctr">
              <a:buNone/>
              <a:defRPr sz="2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313" y="2147887"/>
            <a:ext cx="3867912" cy="3951288"/>
          </a:xfrm>
        </p:spPr>
        <p:txBody>
          <a:bodyPr>
            <a:normAutofit/>
          </a:bodyPr>
          <a:lstStyle>
            <a:lvl1pPr>
              <a:spcBef>
                <a:spcPts val="2000"/>
              </a:spcBef>
              <a:defRPr sz="2000"/>
            </a:lvl1pPr>
            <a:lvl2pPr>
              <a:spcBef>
                <a:spcPts val="600"/>
              </a:spcBef>
              <a:defRPr sz="1800"/>
            </a:lvl2pPr>
            <a:lvl3pPr>
              <a:spcBef>
                <a:spcPts val="600"/>
              </a:spcBef>
              <a:defRPr sz="1800"/>
            </a:lvl3pPr>
            <a:lvl4pPr>
              <a:spcBef>
                <a:spcPts val="600"/>
              </a:spcBef>
              <a:defRPr sz="1800"/>
            </a:lvl4pPr>
            <a:lvl5pPr>
              <a:spcBef>
                <a:spcPts val="600"/>
              </a:spcBef>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11" name="Date Placeholder 6"/>
          <p:cNvSpPr>
            <a:spLocks noGrp="1"/>
          </p:cNvSpPr>
          <p:nvPr>
            <p:ph type="dt" sz="half" idx="10"/>
          </p:nvPr>
        </p:nvSpPr>
        <p:spPr/>
        <p:txBody>
          <a:bodyPr/>
          <a:lstStyle>
            <a:lvl1pPr>
              <a:defRPr/>
            </a:lvl1pPr>
          </a:lstStyle>
          <a:p>
            <a:fld id="{C10748F6-93D1-4B49-BEC6-2C6A99F99C2A}" type="datetime1">
              <a:rPr lang="en-US"/>
              <a:pPr/>
              <a:t>8/26/2011</a:t>
            </a:fld>
            <a:endParaRPr lang="en-US"/>
          </a:p>
        </p:txBody>
      </p:sp>
      <p:sp>
        <p:nvSpPr>
          <p:cNvPr id="12" name="Footer Placeholder 7"/>
          <p:cNvSpPr>
            <a:spLocks noGrp="1"/>
          </p:cNvSpPr>
          <p:nvPr>
            <p:ph type="ftr" sz="quarter" idx="11"/>
          </p:nvPr>
        </p:nvSpPr>
        <p:spPr/>
        <p:txBody>
          <a:bodyPr/>
          <a:lstStyle>
            <a:lvl1pPr>
              <a:defRPr/>
            </a:lvl1pPr>
          </a:lstStyle>
          <a:p>
            <a:endParaRPr lang="en-US"/>
          </a:p>
        </p:txBody>
      </p:sp>
      <p:sp>
        <p:nvSpPr>
          <p:cNvPr id="13" name="Slide Number Placeholder 8"/>
          <p:cNvSpPr>
            <a:spLocks noGrp="1"/>
          </p:cNvSpPr>
          <p:nvPr>
            <p:ph type="sldNum" sz="quarter" idx="12"/>
          </p:nvPr>
        </p:nvSpPr>
        <p:spPr/>
        <p:txBody>
          <a:bodyPr/>
          <a:lstStyle>
            <a:lvl1pPr>
              <a:defRPr/>
            </a:lvl1pPr>
          </a:lstStyle>
          <a:p>
            <a:fld id="{52837EE9-21AF-422A-B676-E3008882DA99}"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3"/>
          <p:cNvSpPr>
            <a:spLocks noGrp="1"/>
          </p:cNvSpPr>
          <p:nvPr>
            <p:ph type="dt" sz="half" idx="10"/>
          </p:nvPr>
        </p:nvSpPr>
        <p:spPr/>
        <p:txBody>
          <a:bodyPr/>
          <a:lstStyle>
            <a:lvl1pPr>
              <a:defRPr/>
            </a:lvl1pPr>
          </a:lstStyle>
          <a:p>
            <a:fld id="{96186EE1-6FC6-4222-8453-4E5E0E0E797C}" type="datetime1">
              <a:rPr lang="en-US"/>
              <a:pPr/>
              <a:t>8/26/2011</a:t>
            </a:fld>
            <a:endParaRPr lang="en-US"/>
          </a:p>
        </p:txBody>
      </p:sp>
      <p:sp>
        <p:nvSpPr>
          <p:cNvPr id="4" name="Footer Placeholder 4"/>
          <p:cNvSpPr>
            <a:spLocks noGrp="1"/>
          </p:cNvSpPr>
          <p:nvPr>
            <p:ph type="ftr" sz="quarter" idx="11"/>
          </p:nvPr>
        </p:nvSpPr>
        <p:spPr/>
        <p:txBody>
          <a:bodyPr/>
          <a:lstStyle>
            <a:lvl1pPr>
              <a:defRPr/>
            </a:lvl1pPr>
          </a:lstStyle>
          <a:p>
            <a:endParaRPr lang="en-US"/>
          </a:p>
        </p:txBody>
      </p:sp>
      <p:sp>
        <p:nvSpPr>
          <p:cNvPr id="5" name="Slide Number Placeholder 5"/>
          <p:cNvSpPr>
            <a:spLocks noGrp="1"/>
          </p:cNvSpPr>
          <p:nvPr>
            <p:ph type="sldNum" sz="quarter" idx="12"/>
          </p:nvPr>
        </p:nvSpPr>
        <p:spPr/>
        <p:txBody>
          <a:bodyPr/>
          <a:lstStyle>
            <a:lvl1pPr>
              <a:defRPr/>
            </a:lvl1pPr>
          </a:lstStyle>
          <a:p>
            <a:fld id="{E67DFC5A-4E9B-456D-B36F-F719CEEC28B0}"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54728DD5-3932-446C-8868-1037A62A29BF}" type="datetime1">
              <a:rPr lang="en-US"/>
              <a:pPr/>
              <a:t>8/26/2011</a:t>
            </a:fld>
            <a:endParaRPr lang="en-US"/>
          </a:p>
        </p:txBody>
      </p:sp>
      <p:sp>
        <p:nvSpPr>
          <p:cNvPr id="3" name="Footer Placeholder 4"/>
          <p:cNvSpPr>
            <a:spLocks noGrp="1"/>
          </p:cNvSpPr>
          <p:nvPr>
            <p:ph type="ftr" sz="quarter" idx="11"/>
          </p:nvPr>
        </p:nvSpPr>
        <p:spPr/>
        <p:txBody>
          <a:bodyPr/>
          <a:lstStyle>
            <a:lvl1pPr>
              <a:defRPr/>
            </a:lvl1pPr>
          </a:lstStyle>
          <a:p>
            <a:endParaRPr lang="en-US"/>
          </a:p>
        </p:txBody>
      </p:sp>
      <p:sp>
        <p:nvSpPr>
          <p:cNvPr id="4" name="Slide Number Placeholder 5"/>
          <p:cNvSpPr>
            <a:spLocks noGrp="1"/>
          </p:cNvSpPr>
          <p:nvPr>
            <p:ph type="sldNum" sz="quarter" idx="12"/>
          </p:nvPr>
        </p:nvSpPr>
        <p:spPr/>
        <p:txBody>
          <a:bodyPr/>
          <a:lstStyle>
            <a:lvl1pPr>
              <a:defRPr/>
            </a:lvl1pPr>
          </a:lstStyle>
          <a:p>
            <a:fld id="{60D14A35-9CCA-4911-A0A0-13F4A6E716C6}"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1825" y="1720103"/>
            <a:ext cx="3657600" cy="1162050"/>
          </a:xfrm>
        </p:spPr>
        <p:txBody>
          <a:bodyPr anchor="b">
            <a:noAutofit/>
          </a:bodyPr>
          <a:lstStyle>
            <a:lvl1pPr algn="ctr">
              <a:defRPr sz="3600" b="0"/>
            </a:lvl1pPr>
          </a:lstStyle>
          <a:p>
            <a:r>
              <a:rPr lang="en-US" smtClean="0"/>
              <a:t>Click to edit Master title style</a:t>
            </a:r>
            <a:endParaRPr/>
          </a:p>
        </p:txBody>
      </p:sp>
      <p:sp>
        <p:nvSpPr>
          <p:cNvPr id="3" name="Content Placeholder 2"/>
          <p:cNvSpPr>
            <a:spLocks noGrp="1"/>
          </p:cNvSpPr>
          <p:nvPr>
            <p:ph idx="1"/>
          </p:nvPr>
        </p:nvSpPr>
        <p:spPr>
          <a:xfrm>
            <a:off x="4692650" y="658906"/>
            <a:ext cx="3819338" cy="5467258"/>
          </a:xfrm>
        </p:spPr>
        <p:txBody>
          <a:bodyPr>
            <a:normAutofit/>
          </a:bodyPr>
          <a:lstStyle>
            <a:lvl1pPr>
              <a:spcBef>
                <a:spcPts val="2000"/>
              </a:spcBef>
              <a:defRPr sz="2000"/>
            </a:lvl1pPr>
            <a:lvl2pPr>
              <a:spcBef>
                <a:spcPts val="600"/>
              </a:spcBef>
              <a:defRPr sz="1800"/>
            </a:lvl2pPr>
            <a:lvl3pPr>
              <a:spcBef>
                <a:spcPts val="600"/>
              </a:spcBef>
              <a:defRPr sz="1800"/>
            </a:lvl3pPr>
            <a:lvl4pPr>
              <a:spcBef>
                <a:spcPts val="600"/>
              </a:spcBef>
              <a:defRPr sz="1800"/>
            </a:lvl4pPr>
            <a:lvl5pPr>
              <a:spcBef>
                <a:spcPts val="600"/>
              </a:spcBef>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631825" y="2877671"/>
            <a:ext cx="3657600" cy="2339788"/>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42CF43F2-955A-47CE-93C6-3D2EC1ED14C3}" type="datetime1">
              <a:rPr lang="en-US"/>
              <a:pPr/>
              <a:t>8/26/2011</a:t>
            </a:fld>
            <a:endParaRPr lang="en-US"/>
          </a:p>
        </p:txBody>
      </p:sp>
      <p:sp>
        <p:nvSpPr>
          <p:cNvPr id="6" name="Footer Placeholder 4"/>
          <p:cNvSpPr>
            <a:spLocks noGrp="1"/>
          </p:cNvSpPr>
          <p:nvPr>
            <p:ph type="ftr" sz="quarter" idx="11"/>
          </p:nvPr>
        </p:nvSpPr>
        <p:spPr/>
        <p:txBody>
          <a:bodyPr/>
          <a:lstStyle>
            <a:lvl1pPr>
              <a:defRPr/>
            </a:lvl1pPr>
          </a:lstStyle>
          <a:p>
            <a:endParaRPr lang="en-US"/>
          </a:p>
        </p:txBody>
      </p:sp>
      <p:sp>
        <p:nvSpPr>
          <p:cNvPr id="7" name="Slide Number Placeholder 5"/>
          <p:cNvSpPr>
            <a:spLocks noGrp="1"/>
          </p:cNvSpPr>
          <p:nvPr>
            <p:ph type="sldNum" sz="quarter" idx="12"/>
          </p:nvPr>
        </p:nvSpPr>
        <p:spPr/>
        <p:txBody>
          <a:bodyPr/>
          <a:lstStyle>
            <a:lvl1pPr>
              <a:defRPr/>
            </a:lvl1pPr>
          </a:lstStyle>
          <a:p>
            <a:fld id="{E0D95740-157A-4F83-84D6-C6242B419764}"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1823" y="1227427"/>
            <a:ext cx="3657600" cy="566738"/>
          </a:xfrm>
        </p:spPr>
        <p:txBody>
          <a:bodyPr anchor="b">
            <a:noAutofit/>
          </a:bodyPr>
          <a:lstStyle>
            <a:lvl1pPr algn="l">
              <a:defRPr sz="3600" b="0"/>
            </a:lvl1pPr>
          </a:lstStyle>
          <a:p>
            <a:r>
              <a:rPr lang="en-US" smtClean="0"/>
              <a:t>Click to edit Master title style</a:t>
            </a:r>
            <a:endParaRPr/>
          </a:p>
        </p:txBody>
      </p:sp>
      <p:sp>
        <p:nvSpPr>
          <p:cNvPr id="3" name="Picture Placeholder 2"/>
          <p:cNvSpPr>
            <a:spLocks noGrp="1"/>
          </p:cNvSpPr>
          <p:nvPr>
            <p:ph type="pic" idx="1"/>
          </p:nvPr>
        </p:nvSpPr>
        <p:spPr>
          <a:xfrm rot="194096">
            <a:off x="4845353" y="975801"/>
            <a:ext cx="3496570" cy="4747249"/>
          </a:xfrm>
          <a:prstGeom prst="rect">
            <a:avLst/>
          </a:prstGeom>
          <a:noFill/>
          <a:ln w="177800" cap="sq">
            <a:solidFill>
              <a:schemeClr val="tx1"/>
            </a:solidFill>
            <a:miter lim="800000"/>
          </a:ln>
          <a:effectLst>
            <a:outerShdw blurRad="50800" dist="38100" dir="2700000" algn="tl" rotWithShape="0">
              <a:prstClr val="black">
                <a:alpha val="40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noProof="0"/>
          </a:p>
        </p:txBody>
      </p:sp>
      <p:sp>
        <p:nvSpPr>
          <p:cNvPr id="4" name="Text Placeholder 3"/>
          <p:cNvSpPr>
            <a:spLocks noGrp="1"/>
          </p:cNvSpPr>
          <p:nvPr>
            <p:ph type="body" sz="half" idx="2"/>
          </p:nvPr>
        </p:nvSpPr>
        <p:spPr>
          <a:xfrm>
            <a:off x="631823" y="1799793"/>
            <a:ext cx="3657600" cy="3991408"/>
          </a:xfrm>
        </p:spPr>
        <p:txBody>
          <a:bodyPr>
            <a:normAutofit/>
          </a:bodyPr>
          <a:lstStyle>
            <a:lvl1pPr marL="0" indent="0" algn="l">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DDD40951-B842-4B08-B339-AA6825DE420F}" type="datetime1">
              <a:rPr lang="en-US"/>
              <a:pPr/>
              <a:t>8/26/2011</a:t>
            </a:fld>
            <a:endParaRPr lang="en-US"/>
          </a:p>
        </p:txBody>
      </p:sp>
      <p:sp>
        <p:nvSpPr>
          <p:cNvPr id="6" name="Footer Placeholder 4"/>
          <p:cNvSpPr>
            <a:spLocks noGrp="1"/>
          </p:cNvSpPr>
          <p:nvPr>
            <p:ph type="ftr" sz="quarter" idx="11"/>
          </p:nvPr>
        </p:nvSpPr>
        <p:spPr/>
        <p:txBody>
          <a:bodyPr/>
          <a:lstStyle>
            <a:lvl1pPr>
              <a:defRPr/>
            </a:lvl1pPr>
          </a:lstStyle>
          <a:p>
            <a:endParaRPr lang="en-US"/>
          </a:p>
        </p:txBody>
      </p:sp>
      <p:sp>
        <p:nvSpPr>
          <p:cNvPr id="7" name="Slide Number Placeholder 5"/>
          <p:cNvSpPr>
            <a:spLocks noGrp="1"/>
          </p:cNvSpPr>
          <p:nvPr>
            <p:ph type="sldNum" sz="quarter" idx="12"/>
          </p:nvPr>
        </p:nvSpPr>
        <p:spPr/>
        <p:txBody>
          <a:bodyPr/>
          <a:lstStyle>
            <a:lvl1pPr>
              <a:defRPr/>
            </a:lvl1pPr>
          </a:lstStyle>
          <a:p>
            <a:fld id="{D1087BE8-92F5-4FF0-ACA0-AB9E8E57AC88}"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icture above Caption">
    <p:spTree>
      <p:nvGrpSpPr>
        <p:cNvPr id="1" name=""/>
        <p:cNvGrpSpPr/>
        <p:nvPr/>
      </p:nvGrpSpPr>
      <p:grpSpPr>
        <a:xfrm>
          <a:off x="0" y="0"/>
          <a:ext cx="0" cy="0"/>
          <a:chOff x="0" y="0"/>
          <a:chExt cx="0" cy="0"/>
        </a:xfrm>
      </p:grpSpPr>
      <p:sp>
        <p:nvSpPr>
          <p:cNvPr id="2" name="Title 1"/>
          <p:cNvSpPr>
            <a:spLocks noGrp="1"/>
          </p:cNvSpPr>
          <p:nvPr>
            <p:ph type="title"/>
          </p:nvPr>
        </p:nvSpPr>
        <p:spPr>
          <a:xfrm>
            <a:off x="632011" y="4329953"/>
            <a:ext cx="7907151" cy="927847"/>
          </a:xfrm>
        </p:spPr>
        <p:txBody>
          <a:bodyPr anchor="b">
            <a:noAutofit/>
          </a:bodyPr>
          <a:lstStyle>
            <a:lvl1pPr algn="l">
              <a:defRPr sz="3600"/>
            </a:lvl1pPr>
          </a:lstStyle>
          <a:p>
            <a:r>
              <a:rPr lang="en-US" smtClean="0"/>
              <a:t>Click to edit Master title style</a:t>
            </a:r>
            <a:endParaRPr/>
          </a:p>
        </p:txBody>
      </p:sp>
      <p:sp>
        <p:nvSpPr>
          <p:cNvPr id="7" name="Text Placeholder 6"/>
          <p:cNvSpPr>
            <a:spLocks noGrp="1"/>
          </p:cNvSpPr>
          <p:nvPr>
            <p:ph type="body" sz="quarter" idx="13"/>
          </p:nvPr>
        </p:nvSpPr>
        <p:spPr>
          <a:xfrm>
            <a:off x="634196" y="5257800"/>
            <a:ext cx="7904950" cy="990600"/>
          </a:xfrm>
        </p:spPr>
        <p:txBody>
          <a:bodyPr>
            <a:normAutofit/>
          </a:bodyPr>
          <a:lstStyle>
            <a:lvl1pPr marL="0" indent="0">
              <a:buNone/>
              <a:defRPr sz="1800"/>
            </a:lvl1pPr>
            <a:lvl2pPr marL="0" indent="0">
              <a:buNone/>
              <a:defRPr sz="1800"/>
            </a:lvl2pPr>
            <a:lvl3pPr marL="0" indent="0">
              <a:buNone/>
              <a:defRPr sz="1800"/>
            </a:lvl3pPr>
            <a:lvl4pPr marL="0" indent="0">
              <a:buNone/>
              <a:defRPr sz="1800"/>
            </a:lvl4pPr>
            <a:lvl5pPr marL="0" indent="0">
              <a:buNone/>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8" name="Picture Placeholder 2"/>
          <p:cNvSpPr>
            <a:spLocks noGrp="1"/>
          </p:cNvSpPr>
          <p:nvPr>
            <p:ph type="pic" idx="1"/>
          </p:nvPr>
        </p:nvSpPr>
        <p:spPr>
          <a:xfrm rot="319004">
            <a:off x="2075968" y="741009"/>
            <a:ext cx="4914362" cy="3240064"/>
          </a:xfrm>
          <a:prstGeom prst="rect">
            <a:avLst/>
          </a:prstGeom>
          <a:noFill/>
          <a:ln w="177800" cap="sq">
            <a:solidFill>
              <a:schemeClr val="tx1"/>
            </a:solidFill>
            <a:miter lim="800000"/>
          </a:ln>
          <a:effectLst>
            <a:outerShdw blurRad="50800" dist="38100" dir="2700000" algn="tl" rotWithShape="0">
              <a:prstClr val="black">
                <a:alpha val="40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noProof="0"/>
          </a:p>
        </p:txBody>
      </p:sp>
      <p:sp>
        <p:nvSpPr>
          <p:cNvPr id="5" name="Date Placeholder 3"/>
          <p:cNvSpPr>
            <a:spLocks noGrp="1"/>
          </p:cNvSpPr>
          <p:nvPr>
            <p:ph type="dt" sz="half" idx="14"/>
          </p:nvPr>
        </p:nvSpPr>
        <p:spPr/>
        <p:txBody>
          <a:bodyPr/>
          <a:lstStyle>
            <a:lvl1pPr>
              <a:defRPr/>
            </a:lvl1pPr>
          </a:lstStyle>
          <a:p>
            <a:fld id="{8BEACA41-57C3-4659-A537-67A7814F5FAF}" type="datetime1">
              <a:rPr lang="en-US"/>
              <a:pPr/>
              <a:t>8/26/2011</a:t>
            </a:fld>
            <a:endParaRPr lang="en-US"/>
          </a:p>
        </p:txBody>
      </p:sp>
      <p:sp>
        <p:nvSpPr>
          <p:cNvPr id="6" name="Footer Placeholder 4"/>
          <p:cNvSpPr>
            <a:spLocks noGrp="1"/>
          </p:cNvSpPr>
          <p:nvPr>
            <p:ph type="ftr" sz="quarter" idx="15"/>
          </p:nvPr>
        </p:nvSpPr>
        <p:spPr/>
        <p:txBody>
          <a:bodyPr/>
          <a:lstStyle>
            <a:lvl1pPr>
              <a:defRPr/>
            </a:lvl1pPr>
          </a:lstStyle>
          <a:p>
            <a:endParaRPr lang="en-US"/>
          </a:p>
        </p:txBody>
      </p:sp>
      <p:sp>
        <p:nvSpPr>
          <p:cNvPr id="9" name="Slide Number Placeholder 5"/>
          <p:cNvSpPr>
            <a:spLocks noGrp="1"/>
          </p:cNvSpPr>
          <p:nvPr>
            <p:ph type="sldNum" sz="quarter" idx="16"/>
          </p:nvPr>
        </p:nvSpPr>
        <p:spPr/>
        <p:txBody>
          <a:bodyPr/>
          <a:lstStyle>
            <a:lvl1pPr>
              <a:defRPr/>
            </a:lvl1pPr>
          </a:lstStyle>
          <a:p>
            <a:fld id="{EB326377-C99C-4BD9-AB31-3FDE1B94740B}"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2 Pictures with Caption">
    <p:spTree>
      <p:nvGrpSpPr>
        <p:cNvPr id="1" name=""/>
        <p:cNvGrpSpPr/>
        <p:nvPr/>
      </p:nvGrpSpPr>
      <p:grpSpPr>
        <a:xfrm>
          <a:off x="0" y="0"/>
          <a:ext cx="0" cy="0"/>
          <a:chOff x="0" y="0"/>
          <a:chExt cx="0" cy="0"/>
        </a:xfrm>
      </p:grpSpPr>
      <p:sp>
        <p:nvSpPr>
          <p:cNvPr id="9" name="Picture Placeholder 2"/>
          <p:cNvSpPr>
            <a:spLocks noGrp="1"/>
          </p:cNvSpPr>
          <p:nvPr>
            <p:ph type="pic" idx="14"/>
          </p:nvPr>
        </p:nvSpPr>
        <p:spPr>
          <a:xfrm rot="21346724">
            <a:off x="436037" y="494284"/>
            <a:ext cx="4663440" cy="3030003"/>
          </a:xfrm>
          <a:prstGeom prst="rect">
            <a:avLst/>
          </a:prstGeom>
          <a:noFill/>
          <a:ln w="177800" cap="sq">
            <a:solidFill>
              <a:schemeClr val="tx1"/>
            </a:solidFill>
            <a:miter lim="800000"/>
          </a:ln>
          <a:effectLst>
            <a:outerShdw blurRad="50800" dist="38100" dir="2700000" algn="tl" rotWithShape="0">
              <a:prstClr val="black">
                <a:alpha val="40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noProof="0"/>
          </a:p>
        </p:txBody>
      </p:sp>
      <p:sp>
        <p:nvSpPr>
          <p:cNvPr id="2" name="Title 1"/>
          <p:cNvSpPr>
            <a:spLocks noGrp="1"/>
          </p:cNvSpPr>
          <p:nvPr>
            <p:ph type="title"/>
          </p:nvPr>
        </p:nvSpPr>
        <p:spPr>
          <a:xfrm>
            <a:off x="632011" y="4329953"/>
            <a:ext cx="7907151" cy="927847"/>
          </a:xfrm>
        </p:spPr>
        <p:txBody>
          <a:bodyPr anchor="b">
            <a:noAutofit/>
          </a:bodyPr>
          <a:lstStyle>
            <a:lvl1pPr algn="l">
              <a:defRPr sz="3600"/>
            </a:lvl1pPr>
          </a:lstStyle>
          <a:p>
            <a:r>
              <a:rPr lang="en-US" smtClean="0"/>
              <a:t>Click to edit Master title style</a:t>
            </a:r>
            <a:endParaRPr/>
          </a:p>
        </p:txBody>
      </p:sp>
      <p:sp>
        <p:nvSpPr>
          <p:cNvPr id="7" name="Text Placeholder 6"/>
          <p:cNvSpPr>
            <a:spLocks noGrp="1"/>
          </p:cNvSpPr>
          <p:nvPr>
            <p:ph type="body" sz="quarter" idx="13"/>
          </p:nvPr>
        </p:nvSpPr>
        <p:spPr>
          <a:xfrm>
            <a:off x="634196" y="5257800"/>
            <a:ext cx="7904950" cy="990600"/>
          </a:xfrm>
        </p:spPr>
        <p:txBody>
          <a:bodyPr>
            <a:normAutofit/>
          </a:bodyPr>
          <a:lstStyle>
            <a:lvl1pPr marL="0" indent="0">
              <a:buNone/>
              <a:defRPr sz="1800"/>
            </a:lvl1pPr>
            <a:lvl2pPr marL="0" indent="0">
              <a:buNone/>
              <a:defRPr sz="1800"/>
            </a:lvl2pPr>
            <a:lvl3pPr marL="0" indent="0">
              <a:buNone/>
              <a:defRPr sz="1800"/>
            </a:lvl3pPr>
            <a:lvl4pPr marL="0" indent="0">
              <a:buNone/>
              <a:defRPr sz="1800"/>
            </a:lvl4pPr>
            <a:lvl5pPr marL="0" indent="0">
              <a:buNone/>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8" name="Picture Placeholder 2"/>
          <p:cNvSpPr>
            <a:spLocks noGrp="1"/>
          </p:cNvSpPr>
          <p:nvPr>
            <p:ph type="pic" idx="1"/>
          </p:nvPr>
        </p:nvSpPr>
        <p:spPr>
          <a:xfrm rot="152337">
            <a:off x="4118577" y="735553"/>
            <a:ext cx="4663440" cy="3030003"/>
          </a:xfrm>
          <a:prstGeom prst="rect">
            <a:avLst/>
          </a:prstGeom>
          <a:noFill/>
          <a:ln w="177800" cap="sq">
            <a:solidFill>
              <a:schemeClr val="tx1"/>
            </a:solidFill>
            <a:miter lim="800000"/>
          </a:ln>
          <a:effectLst>
            <a:outerShdw blurRad="50800" dist="38100" dir="2700000" algn="tl" rotWithShape="0">
              <a:prstClr val="black">
                <a:alpha val="40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noProof="0"/>
          </a:p>
        </p:txBody>
      </p:sp>
      <p:sp>
        <p:nvSpPr>
          <p:cNvPr id="6" name="Date Placeholder 3"/>
          <p:cNvSpPr>
            <a:spLocks noGrp="1"/>
          </p:cNvSpPr>
          <p:nvPr>
            <p:ph type="dt" sz="half" idx="15"/>
          </p:nvPr>
        </p:nvSpPr>
        <p:spPr/>
        <p:txBody>
          <a:bodyPr/>
          <a:lstStyle>
            <a:lvl1pPr>
              <a:defRPr/>
            </a:lvl1pPr>
          </a:lstStyle>
          <a:p>
            <a:fld id="{32219D8D-2D8F-4CAE-BF4A-C6AAAFA670AC}" type="datetime1">
              <a:rPr lang="en-US"/>
              <a:pPr/>
              <a:t>8/26/2011</a:t>
            </a:fld>
            <a:endParaRPr lang="en-US"/>
          </a:p>
        </p:txBody>
      </p:sp>
      <p:sp>
        <p:nvSpPr>
          <p:cNvPr id="10" name="Footer Placeholder 4"/>
          <p:cNvSpPr>
            <a:spLocks noGrp="1"/>
          </p:cNvSpPr>
          <p:nvPr>
            <p:ph type="ftr" sz="quarter" idx="16"/>
          </p:nvPr>
        </p:nvSpPr>
        <p:spPr/>
        <p:txBody>
          <a:bodyPr/>
          <a:lstStyle>
            <a:lvl1pPr>
              <a:defRPr/>
            </a:lvl1pPr>
          </a:lstStyle>
          <a:p>
            <a:endParaRPr lang="en-US"/>
          </a:p>
        </p:txBody>
      </p:sp>
      <p:sp>
        <p:nvSpPr>
          <p:cNvPr id="11" name="Slide Number Placeholder 5"/>
          <p:cNvSpPr>
            <a:spLocks noGrp="1"/>
          </p:cNvSpPr>
          <p:nvPr>
            <p:ph type="sldNum" sz="quarter" idx="17"/>
          </p:nvPr>
        </p:nvSpPr>
        <p:spPr/>
        <p:txBody>
          <a:bodyPr/>
          <a:lstStyle>
            <a:lvl1pPr>
              <a:defRPr/>
            </a:lvl1pPr>
          </a:lstStyle>
          <a:p>
            <a:fld id="{7D8CC7ED-1BDD-4BE5-97A5-000D43EBBD58}" type="slidenum">
              <a:rPr lang="en-US"/>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normAutofit/>
          </a:bodyPr>
          <a:lstStyle>
            <a:lvl1pPr>
              <a:spcBef>
                <a:spcPts val="2000"/>
              </a:spcBef>
              <a:defRPr/>
            </a:lvl1pPr>
            <a:lvl2pPr>
              <a:spcBef>
                <a:spcPts val="600"/>
              </a:spcBef>
              <a:defRPr/>
            </a:lvl2pPr>
            <a:lvl3pPr>
              <a:spcBef>
                <a:spcPts val="600"/>
              </a:spcBef>
              <a:defRPr/>
            </a:lvl3pPr>
            <a:lvl4pPr>
              <a:spcBef>
                <a:spcPts val="600"/>
              </a:spcBef>
              <a:defRPr/>
            </a:lvl4pPr>
            <a:lvl5pPr>
              <a:spcBef>
                <a:spcPts val="6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lvl1pPr>
              <a:defRPr/>
            </a:lvl1pPr>
          </a:lstStyle>
          <a:p>
            <a:fld id="{C206A8A0-715D-444D-A4E4-1E766AA69FEF}" type="datetime1">
              <a:rPr lang="en-US"/>
              <a:pPr/>
              <a:t>8/26/2011</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AAD7A96-15FB-4C93-8CAC-F016E37F9155}" type="slidenum">
              <a:rPr lang="en-US"/>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772400" y="685801"/>
            <a:ext cx="757518" cy="5440680"/>
          </a:xfrm>
        </p:spPr>
        <p:txBody>
          <a:bodyPr vert="eaVert">
            <a:noAutofit/>
          </a:bodyPr>
          <a:lstStyle/>
          <a:p>
            <a:r>
              <a:rPr lang="en-US" smtClean="0"/>
              <a:t>Click to edit Master title style</a:t>
            </a:r>
            <a:endParaRPr/>
          </a:p>
        </p:txBody>
      </p:sp>
      <p:sp>
        <p:nvSpPr>
          <p:cNvPr id="3" name="Vertical Text Placeholder 2"/>
          <p:cNvSpPr>
            <a:spLocks noGrp="1"/>
          </p:cNvSpPr>
          <p:nvPr>
            <p:ph type="body" orient="vert" idx="1"/>
          </p:nvPr>
        </p:nvSpPr>
        <p:spPr>
          <a:xfrm>
            <a:off x="631825" y="685801"/>
            <a:ext cx="6561137" cy="5440680"/>
          </a:xfrm>
        </p:spPr>
        <p:txBody>
          <a:bodyPr vert="eaVe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lvl1pPr>
              <a:defRPr/>
            </a:lvl1pPr>
          </a:lstStyle>
          <a:p>
            <a:fld id="{39F96585-226D-4724-ACBA-6FB1EE468D6C}" type="datetime1">
              <a:rPr lang="en-US"/>
              <a:pPr/>
              <a:t>8/26/2011</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6E0D6B0-2543-4E34-97AB-9F62C9858D52}"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12775" y="582613"/>
            <a:ext cx="7918450" cy="78898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989013" y="2044700"/>
            <a:ext cx="7165975" cy="40814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275388"/>
            <a:ext cx="1600200" cy="365125"/>
          </a:xfrm>
          <a:prstGeom prst="rect">
            <a:avLst/>
          </a:prstGeom>
        </p:spPr>
        <p:txBody>
          <a:bodyPr vert="horz" wrap="square" lIns="91440" tIns="45720" rIns="91440" bIns="45720" numCol="1" anchor="ctr" anchorCtr="0" compatLnSpc="1">
            <a:prstTxWarp prst="textNoShape">
              <a:avLst/>
            </a:prstTxWarp>
          </a:bodyPr>
          <a:lstStyle>
            <a:lvl1pPr>
              <a:defRPr sz="1100">
                <a:solidFill>
                  <a:schemeClr val="tx2"/>
                </a:solidFill>
                <a:latin typeface="Century Gothic" pitchFamily="-65" charset="0"/>
              </a:defRPr>
            </a:lvl1pPr>
          </a:lstStyle>
          <a:p>
            <a:fld id="{3B50935A-6301-4DE6-A9D5-63E71F2A18BD}" type="datetime1">
              <a:rPr lang="en-US"/>
              <a:pPr/>
              <a:t>8/26/2011</a:t>
            </a:fld>
            <a:endParaRPr lang="en-US"/>
          </a:p>
        </p:txBody>
      </p:sp>
      <p:sp>
        <p:nvSpPr>
          <p:cNvPr id="5" name="Footer Placeholder 4"/>
          <p:cNvSpPr>
            <a:spLocks noGrp="1"/>
          </p:cNvSpPr>
          <p:nvPr>
            <p:ph type="ftr" sz="quarter" idx="3"/>
          </p:nvPr>
        </p:nvSpPr>
        <p:spPr>
          <a:xfrm>
            <a:off x="2205038" y="6275388"/>
            <a:ext cx="5643562" cy="365125"/>
          </a:xfrm>
          <a:prstGeom prst="rect">
            <a:avLst/>
          </a:prstGeom>
        </p:spPr>
        <p:txBody>
          <a:bodyPr vert="horz" wrap="square" lIns="91440" tIns="45720" rIns="91440" bIns="45720" numCol="1" anchor="ctr" anchorCtr="0" compatLnSpc="1">
            <a:prstTxWarp prst="textNoShape">
              <a:avLst/>
            </a:prstTxWarp>
          </a:bodyPr>
          <a:lstStyle>
            <a:lvl1pPr>
              <a:defRPr sz="1100">
                <a:solidFill>
                  <a:schemeClr val="tx2"/>
                </a:solidFill>
                <a:latin typeface="Century Gothic" pitchFamily="-65" charset="0"/>
              </a:defRPr>
            </a:lvl1pPr>
          </a:lstStyle>
          <a:p>
            <a:endParaRPr lang="en-US"/>
          </a:p>
        </p:txBody>
      </p:sp>
      <p:sp>
        <p:nvSpPr>
          <p:cNvPr id="6" name="Slide Number Placeholder 5"/>
          <p:cNvSpPr>
            <a:spLocks noGrp="1"/>
          </p:cNvSpPr>
          <p:nvPr>
            <p:ph type="sldNum" sz="quarter" idx="4"/>
          </p:nvPr>
        </p:nvSpPr>
        <p:spPr>
          <a:xfrm>
            <a:off x="8077200" y="6275388"/>
            <a:ext cx="609600" cy="365125"/>
          </a:xfrm>
          <a:prstGeom prst="rect">
            <a:avLst/>
          </a:prstGeom>
        </p:spPr>
        <p:txBody>
          <a:bodyPr vert="horz" wrap="square" lIns="91440" tIns="45720" rIns="91440" bIns="45720" numCol="1" anchor="ctr" anchorCtr="0" compatLnSpc="1">
            <a:prstTxWarp prst="textNoShape">
              <a:avLst/>
            </a:prstTxWarp>
          </a:bodyPr>
          <a:lstStyle>
            <a:lvl1pPr algn="r">
              <a:defRPr sz="1400">
                <a:solidFill>
                  <a:schemeClr val="tx2"/>
                </a:solidFill>
                <a:latin typeface="Century Gothic" pitchFamily="-65" charset="0"/>
              </a:defRPr>
            </a:lvl1pPr>
          </a:lstStyle>
          <a:p>
            <a:fld id="{EEC5BBE1-63DB-49A6-85F8-276F779FA7CC}" type="slidenum">
              <a:rPr lang="en-US"/>
              <a:pPr/>
              <a:t>‹#›</a:t>
            </a:fld>
            <a:endParaRPr lang="en-US"/>
          </a:p>
        </p:txBody>
      </p:sp>
    </p:spTree>
  </p:cSld>
  <p:clrMap bg1="dk1" tx1="lt1" bg2="dk2" tx2="lt2" accent1="accent1" accent2="accent2" accent3="accent3" accent4="accent4" accent5="accent5" accent6="accent6" hlink="hlink" folHlink="folHlink"/>
  <p:sldLayoutIdLst>
    <p:sldLayoutId id="2147483856" r:id="rId1"/>
    <p:sldLayoutId id="2147483846" r:id="rId2"/>
    <p:sldLayoutId id="2147483857" r:id="rId3"/>
    <p:sldLayoutId id="2147483858" r:id="rId4"/>
    <p:sldLayoutId id="2147483847" r:id="rId5"/>
    <p:sldLayoutId id="2147483859" r:id="rId6"/>
    <p:sldLayoutId id="2147483848" r:id="rId7"/>
    <p:sldLayoutId id="2147483849" r:id="rId8"/>
    <p:sldLayoutId id="2147483850" r:id="rId9"/>
    <p:sldLayoutId id="2147483851" r:id="rId10"/>
    <p:sldLayoutId id="2147483852" r:id="rId11"/>
    <p:sldLayoutId id="2147483853" r:id="rId12"/>
    <p:sldLayoutId id="2147483854" r:id="rId13"/>
    <p:sldLayoutId id="2147483855" r:id="rId14"/>
  </p:sldLayoutIdLst>
  <p:txStyles>
    <p:titleStyle>
      <a:lvl1pPr algn="ctr" rtl="0" fontAlgn="base">
        <a:spcBef>
          <a:spcPct val="0"/>
        </a:spcBef>
        <a:spcAft>
          <a:spcPct val="0"/>
        </a:spcAft>
        <a:defRPr sz="4200" kern="1200">
          <a:solidFill>
            <a:schemeClr val="accent1"/>
          </a:solidFill>
          <a:latin typeface="+mj-lt"/>
          <a:ea typeface="ＭＳ Ｐゴシック" pitchFamily="-65" charset="-128"/>
          <a:cs typeface="+mj-cs"/>
        </a:defRPr>
      </a:lvl1pPr>
      <a:lvl2pPr algn="ctr" rtl="0" fontAlgn="base">
        <a:spcBef>
          <a:spcPct val="0"/>
        </a:spcBef>
        <a:spcAft>
          <a:spcPct val="0"/>
        </a:spcAft>
        <a:defRPr sz="4200">
          <a:solidFill>
            <a:schemeClr val="accent1"/>
          </a:solidFill>
          <a:latin typeface="Century Gothic" pitchFamily="-65" charset="0"/>
          <a:ea typeface="ＭＳ Ｐゴシック" pitchFamily="-65" charset="-128"/>
        </a:defRPr>
      </a:lvl2pPr>
      <a:lvl3pPr algn="ctr" rtl="0" fontAlgn="base">
        <a:spcBef>
          <a:spcPct val="0"/>
        </a:spcBef>
        <a:spcAft>
          <a:spcPct val="0"/>
        </a:spcAft>
        <a:defRPr sz="4200">
          <a:solidFill>
            <a:schemeClr val="accent1"/>
          </a:solidFill>
          <a:latin typeface="Century Gothic" pitchFamily="-65" charset="0"/>
          <a:ea typeface="ＭＳ Ｐゴシック" pitchFamily="-65" charset="-128"/>
        </a:defRPr>
      </a:lvl3pPr>
      <a:lvl4pPr algn="ctr" rtl="0" fontAlgn="base">
        <a:spcBef>
          <a:spcPct val="0"/>
        </a:spcBef>
        <a:spcAft>
          <a:spcPct val="0"/>
        </a:spcAft>
        <a:defRPr sz="4200">
          <a:solidFill>
            <a:schemeClr val="accent1"/>
          </a:solidFill>
          <a:latin typeface="Century Gothic" pitchFamily="-65" charset="0"/>
          <a:ea typeface="ＭＳ Ｐゴシック" pitchFamily="-65" charset="-128"/>
        </a:defRPr>
      </a:lvl4pPr>
      <a:lvl5pPr algn="ctr" rtl="0" fontAlgn="base">
        <a:spcBef>
          <a:spcPct val="0"/>
        </a:spcBef>
        <a:spcAft>
          <a:spcPct val="0"/>
        </a:spcAft>
        <a:defRPr sz="4200">
          <a:solidFill>
            <a:schemeClr val="accent1"/>
          </a:solidFill>
          <a:latin typeface="Century Gothic" pitchFamily="-65" charset="0"/>
          <a:ea typeface="ＭＳ Ｐゴシック" pitchFamily="-65" charset="-128"/>
        </a:defRPr>
      </a:lvl5pPr>
      <a:lvl6pPr marL="457200" algn="ctr" rtl="0" fontAlgn="base">
        <a:spcBef>
          <a:spcPct val="0"/>
        </a:spcBef>
        <a:spcAft>
          <a:spcPct val="0"/>
        </a:spcAft>
        <a:defRPr sz="4200">
          <a:solidFill>
            <a:schemeClr val="accent1"/>
          </a:solidFill>
          <a:latin typeface="Century Gothic" pitchFamily="-65" charset="0"/>
          <a:ea typeface="ＭＳ Ｐゴシック" pitchFamily="-65" charset="-128"/>
        </a:defRPr>
      </a:lvl6pPr>
      <a:lvl7pPr marL="914400" algn="ctr" rtl="0" fontAlgn="base">
        <a:spcBef>
          <a:spcPct val="0"/>
        </a:spcBef>
        <a:spcAft>
          <a:spcPct val="0"/>
        </a:spcAft>
        <a:defRPr sz="4200">
          <a:solidFill>
            <a:schemeClr val="accent1"/>
          </a:solidFill>
          <a:latin typeface="Century Gothic" pitchFamily="-65" charset="0"/>
          <a:ea typeface="ＭＳ Ｐゴシック" pitchFamily="-65" charset="-128"/>
        </a:defRPr>
      </a:lvl7pPr>
      <a:lvl8pPr marL="1371600" algn="ctr" rtl="0" fontAlgn="base">
        <a:spcBef>
          <a:spcPct val="0"/>
        </a:spcBef>
        <a:spcAft>
          <a:spcPct val="0"/>
        </a:spcAft>
        <a:defRPr sz="4200">
          <a:solidFill>
            <a:schemeClr val="accent1"/>
          </a:solidFill>
          <a:latin typeface="Century Gothic" pitchFamily="-65" charset="0"/>
          <a:ea typeface="ＭＳ Ｐゴシック" pitchFamily="-65" charset="-128"/>
        </a:defRPr>
      </a:lvl8pPr>
      <a:lvl9pPr marL="1828800" algn="ctr" rtl="0" fontAlgn="base">
        <a:spcBef>
          <a:spcPct val="0"/>
        </a:spcBef>
        <a:spcAft>
          <a:spcPct val="0"/>
        </a:spcAft>
        <a:defRPr sz="4200">
          <a:solidFill>
            <a:schemeClr val="accent1"/>
          </a:solidFill>
          <a:latin typeface="Century Gothic" pitchFamily="-65" charset="0"/>
          <a:ea typeface="ＭＳ Ｐゴシック" pitchFamily="-65" charset="-128"/>
        </a:defRPr>
      </a:lvl9pPr>
    </p:titleStyle>
    <p:bodyStyle>
      <a:lvl1pPr marL="342900" indent="-342900" algn="l" rtl="0" fontAlgn="base">
        <a:spcBef>
          <a:spcPct val="20000"/>
        </a:spcBef>
        <a:spcAft>
          <a:spcPct val="0"/>
        </a:spcAft>
        <a:buClr>
          <a:schemeClr val="bg2"/>
        </a:buClr>
        <a:buSzPct val="90000"/>
        <a:buFont typeface="Wingdings 2" pitchFamily="-65" charset="2"/>
        <a:buChar char="Ü"/>
        <a:defRPr sz="2200" kern="1200">
          <a:solidFill>
            <a:schemeClr val="tx1"/>
          </a:solidFill>
          <a:latin typeface="+mn-lt"/>
          <a:ea typeface="ＭＳ Ｐゴシック" pitchFamily="-65" charset="-128"/>
          <a:cs typeface="+mn-cs"/>
        </a:defRPr>
      </a:lvl1pPr>
      <a:lvl2pPr marL="685800" indent="-336550" algn="l" rtl="0" fontAlgn="base">
        <a:spcBef>
          <a:spcPct val="20000"/>
        </a:spcBef>
        <a:spcAft>
          <a:spcPct val="0"/>
        </a:spcAft>
        <a:buClr>
          <a:srgbClr val="949FBF"/>
        </a:buClr>
        <a:buSzPct val="90000"/>
        <a:buFont typeface="Wingdings 2" pitchFamily="-65" charset="2"/>
        <a:buChar char="Ü"/>
        <a:defRPr sz="2000" kern="1200">
          <a:solidFill>
            <a:schemeClr val="tx1"/>
          </a:solidFill>
          <a:latin typeface="+mn-lt"/>
          <a:ea typeface="ＭＳ Ｐゴシック" pitchFamily="-65" charset="-128"/>
          <a:cs typeface="+mn-cs"/>
        </a:defRPr>
      </a:lvl2pPr>
      <a:lvl3pPr marL="1035050" indent="-349250" algn="l" rtl="0" fontAlgn="base">
        <a:spcBef>
          <a:spcPct val="20000"/>
        </a:spcBef>
        <a:spcAft>
          <a:spcPct val="0"/>
        </a:spcAft>
        <a:buClr>
          <a:schemeClr val="bg2"/>
        </a:buClr>
        <a:buSzPct val="90000"/>
        <a:buFont typeface="Wingdings 2" pitchFamily="-65" charset="2"/>
        <a:buChar char="Ü"/>
        <a:defRPr kern="1200">
          <a:solidFill>
            <a:schemeClr val="tx1"/>
          </a:solidFill>
          <a:latin typeface="+mn-lt"/>
          <a:ea typeface="ＭＳ Ｐゴシック" pitchFamily="-65" charset="-128"/>
          <a:cs typeface="+mn-cs"/>
        </a:defRPr>
      </a:lvl3pPr>
      <a:lvl4pPr marL="1371600" indent="-336550" algn="l" rtl="0" fontAlgn="base">
        <a:spcBef>
          <a:spcPct val="20000"/>
        </a:spcBef>
        <a:spcAft>
          <a:spcPct val="0"/>
        </a:spcAft>
        <a:buClr>
          <a:srgbClr val="949FBF"/>
        </a:buClr>
        <a:buSzPct val="90000"/>
        <a:buFont typeface="Wingdings 2" pitchFamily="-65" charset="2"/>
        <a:buChar char="Ü"/>
        <a:defRPr kern="1200">
          <a:solidFill>
            <a:schemeClr val="tx1"/>
          </a:solidFill>
          <a:latin typeface="+mn-lt"/>
          <a:ea typeface="ＭＳ Ｐゴシック" pitchFamily="-65" charset="-128"/>
          <a:cs typeface="+mn-cs"/>
        </a:defRPr>
      </a:lvl4pPr>
      <a:lvl5pPr marL="1720850" indent="-349250" algn="l" rtl="0" fontAlgn="base">
        <a:spcBef>
          <a:spcPct val="20000"/>
        </a:spcBef>
        <a:spcAft>
          <a:spcPct val="0"/>
        </a:spcAft>
        <a:buClr>
          <a:schemeClr val="bg2"/>
        </a:buClr>
        <a:buSzPct val="90000"/>
        <a:buFont typeface="Wingdings 2" pitchFamily="-65" charset="2"/>
        <a:buChar char="Ü"/>
        <a:defRPr kern="1200">
          <a:solidFill>
            <a:schemeClr val="tx1"/>
          </a:solidFill>
          <a:latin typeface="+mn-lt"/>
          <a:ea typeface="ＭＳ Ｐゴシック" pitchFamily="-65"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6388" y="739775"/>
            <a:ext cx="8513762" cy="2728913"/>
          </a:xfrm>
        </p:spPr>
        <p:txBody>
          <a:bodyPr/>
          <a:lstStyle/>
          <a:p>
            <a:r>
              <a:rPr lang="en-US" sz="6600" dirty="0" smtClean="0"/>
              <a:t>The Contract Management Process</a:t>
            </a:r>
            <a:endParaRPr lang="en-US" sz="7200" dirty="0" smtClean="0"/>
          </a:p>
        </p:txBody>
      </p:sp>
      <p:sp>
        <p:nvSpPr>
          <p:cNvPr id="16387" name="Subtitle 2"/>
          <p:cNvSpPr>
            <a:spLocks noGrp="1"/>
          </p:cNvSpPr>
          <p:nvPr>
            <p:ph type="subTitle" idx="1"/>
          </p:nvPr>
        </p:nvSpPr>
        <p:spPr>
          <a:xfrm>
            <a:off x="306388" y="3505200"/>
            <a:ext cx="4683125" cy="1344613"/>
          </a:xfrm>
        </p:spPr>
        <p:txBody>
          <a:bodyPr>
            <a:normAutofit lnSpcReduction="10000"/>
          </a:bodyPr>
          <a:lstStyle/>
          <a:p>
            <a:r>
              <a:rPr lang="en-US" dirty="0" smtClean="0"/>
              <a:t>Post Award Activities</a:t>
            </a:r>
          </a:p>
        </p:txBody>
      </p:sp>
      <p:pic>
        <p:nvPicPr>
          <p:cNvPr id="16388" name="Picture 3" descr="UMW Black logo.pct"/>
          <p:cNvPicPr>
            <a:picLocks noChangeAspect="1"/>
          </p:cNvPicPr>
          <p:nvPr/>
        </p:nvPicPr>
        <p:blipFill>
          <a:blip r:embed="rId2">
            <a:lum bright="100000" contrast="-70000"/>
          </a:blip>
          <a:srcRect/>
          <a:stretch>
            <a:fillRect/>
          </a:stretch>
        </p:blipFill>
        <p:spPr bwMode="auto">
          <a:xfrm>
            <a:off x="306388" y="5629275"/>
            <a:ext cx="2871787" cy="882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a:t>
            </a:r>
            <a:endParaRPr lang="en-US" dirty="0"/>
          </a:p>
        </p:txBody>
      </p:sp>
      <p:sp>
        <p:nvSpPr>
          <p:cNvPr id="3" name="Content Placeholder 2"/>
          <p:cNvSpPr>
            <a:spLocks noGrp="1"/>
          </p:cNvSpPr>
          <p:nvPr>
            <p:ph idx="1"/>
          </p:nvPr>
        </p:nvSpPr>
        <p:spPr>
          <a:xfrm>
            <a:off x="612775" y="1600200"/>
            <a:ext cx="7542213" cy="4525963"/>
          </a:xfrm>
        </p:spPr>
        <p:txBody>
          <a:bodyPr>
            <a:normAutofit/>
          </a:bodyPr>
          <a:lstStyle/>
          <a:p>
            <a:r>
              <a:rPr lang="en-US" sz="2000" dirty="0" smtClean="0"/>
              <a:t>The Contract Administration Team</a:t>
            </a:r>
          </a:p>
          <a:p>
            <a:r>
              <a:rPr lang="en-US" sz="2000" dirty="0" smtClean="0"/>
              <a:t>Post Award Activities</a:t>
            </a:r>
          </a:p>
          <a:p>
            <a:r>
              <a:rPr lang="en-US" sz="2000" dirty="0" smtClean="0"/>
              <a:t>The Contract Administration Plan</a:t>
            </a:r>
          </a:p>
          <a:p>
            <a:r>
              <a:rPr lang="en-US" sz="2000" dirty="0" smtClean="0"/>
              <a:t> Performance Monitoring</a:t>
            </a:r>
          </a:p>
          <a:p>
            <a:r>
              <a:rPr lang="en-US" sz="2000" dirty="0" smtClean="0"/>
              <a:t>Contract Close-out </a:t>
            </a:r>
            <a:br>
              <a:rPr lang="en-US" sz="2000" dirty="0" smtClean="0"/>
            </a:br>
            <a:r>
              <a:rPr lang="en-US" sz="2000" dirty="0" smtClean="0"/>
              <a:t>and Analysis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7"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par>
                                <p:cTn id="23" presetID="37" presetClass="entr" presetSubtype="0" fill="hold" grpId="0" nodeType="with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0"/>
                                        <p:tgtEl>
                                          <p:spTgt spid="3">
                                            <p:txEl>
                                              <p:pRg st="2" end="2"/>
                                            </p:txEl>
                                          </p:spTgt>
                                        </p:tgtEl>
                                      </p:cBhvr>
                                    </p:animEffect>
                                    <p:anim calcmode="lin" valueType="num">
                                      <p:cBhvr>
                                        <p:cTn id="2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par>
                                <p:cTn id="29" presetID="37" presetClass="entr" presetSubtype="0" fill="hold" grpId="0"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1000"/>
                                        <p:tgtEl>
                                          <p:spTgt spid="3">
                                            <p:txEl>
                                              <p:pRg st="3" end="3"/>
                                            </p:txEl>
                                          </p:spTgt>
                                        </p:tgtEl>
                                      </p:cBhvr>
                                    </p:animEffect>
                                    <p:anim calcmode="lin" valueType="num">
                                      <p:cBhvr>
                                        <p:cTn id="3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3" dur="900" decel="100000" fill="hold"/>
                                        <p:tgtEl>
                                          <p:spTgt spid="3">
                                            <p:txEl>
                                              <p:pRg st="3" end="3"/>
                                            </p:txEl>
                                          </p:spTgt>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3">
                                            <p:txEl>
                                              <p:pRg st="3" end="3"/>
                                            </p:txEl>
                                          </p:spTgt>
                                        </p:tgtEl>
                                        <p:attrNameLst>
                                          <p:attrName>ppt_y</p:attrName>
                                        </p:attrNameLst>
                                      </p:cBhvr>
                                      <p:tavLst>
                                        <p:tav tm="0">
                                          <p:val>
                                            <p:strVal val="#ppt_y-.03"/>
                                          </p:val>
                                        </p:tav>
                                        <p:tav tm="100000">
                                          <p:val>
                                            <p:strVal val="#ppt_y"/>
                                          </p:val>
                                        </p:tav>
                                      </p:tavLst>
                                    </p:anim>
                                  </p:childTnLst>
                                </p:cTn>
                              </p:par>
                              <p:par>
                                <p:cTn id="35" presetID="37" presetClass="entr" presetSubtype="0" fill="hold" grpId="0" nodeType="with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fade">
                                      <p:cBhvr>
                                        <p:cTn id="37" dur="1000"/>
                                        <p:tgtEl>
                                          <p:spTgt spid="3">
                                            <p:txEl>
                                              <p:pRg st="4" end="4"/>
                                            </p:txEl>
                                          </p:spTgt>
                                        </p:tgtEl>
                                      </p:cBhvr>
                                    </p:animEffect>
                                    <p:anim calcmode="lin" valueType="num">
                                      <p:cBhvr>
                                        <p:cTn id="3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9" dur="900" decel="100000" fill="hold"/>
                                        <p:tgtEl>
                                          <p:spTgt spid="3">
                                            <p:txEl>
                                              <p:pRg st="4" end="4"/>
                                            </p:txEl>
                                          </p:spTgt>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3">
                                            <p:txEl>
                                              <p:pRg st="4" end="4"/>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775" y="582613"/>
            <a:ext cx="7918450" cy="560387"/>
          </a:xfrm>
        </p:spPr>
        <p:txBody>
          <a:bodyPr/>
          <a:lstStyle/>
          <a:p>
            <a:pPr lvl="0"/>
            <a:r>
              <a:rPr lang="en-US" sz="3200" b="1" dirty="0" smtClean="0"/>
              <a:t>THE CONTRACT ADMINISTRATION TEAM</a:t>
            </a:r>
            <a:endParaRPr lang="en-US" sz="3200" dirty="0"/>
          </a:p>
        </p:txBody>
      </p:sp>
      <p:sp>
        <p:nvSpPr>
          <p:cNvPr id="3" name="Content Placeholder 2"/>
          <p:cNvSpPr>
            <a:spLocks noGrp="1"/>
          </p:cNvSpPr>
          <p:nvPr>
            <p:ph idx="1"/>
          </p:nvPr>
        </p:nvSpPr>
        <p:spPr>
          <a:xfrm>
            <a:off x="612775" y="1828800"/>
            <a:ext cx="7918449" cy="4724400"/>
          </a:xfrm>
        </p:spPr>
        <p:txBody>
          <a:bodyPr>
            <a:normAutofit/>
          </a:bodyPr>
          <a:lstStyle/>
          <a:p>
            <a:r>
              <a:rPr lang="en-US" dirty="0" smtClean="0"/>
              <a:t>Who is part of the team?  </a:t>
            </a:r>
          </a:p>
          <a:p>
            <a:pPr lvl="1"/>
            <a:r>
              <a:rPr lang="en-US" dirty="0" smtClean="0"/>
              <a:t>Someone in the </a:t>
            </a:r>
            <a:r>
              <a:rPr lang="en-US" u="sng" dirty="0" smtClean="0"/>
              <a:t>Purchasing Department</a:t>
            </a:r>
            <a:r>
              <a:rPr lang="en-US" dirty="0" smtClean="0"/>
              <a:t> is always part of the Contract Administration Team as a means of support and to handle the mechanics of the solicitation and contract including but not limited to contract modifications, contract renewals, stop-work direction, to render decisions regarding disputes, and to keep all documentation (may include contractor issues and communications or cure letters) for the life of the contract.  </a:t>
            </a: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7" presetClass="entr" presetSubtype="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775" y="582613"/>
            <a:ext cx="7918450" cy="1093787"/>
          </a:xfrm>
        </p:spPr>
        <p:txBody>
          <a:bodyPr/>
          <a:lstStyle/>
          <a:p>
            <a:r>
              <a:rPr lang="en-US" sz="3200" b="1" dirty="0" smtClean="0"/>
              <a:t>THE CONTRACT ADMINISTRATION TEAM</a:t>
            </a:r>
            <a:br>
              <a:rPr lang="en-US" sz="3200" b="1" dirty="0" smtClean="0"/>
            </a:br>
            <a:r>
              <a:rPr lang="en-US" sz="2400" b="1" dirty="0" smtClean="0"/>
              <a:t>cont…</a:t>
            </a:r>
            <a:endParaRPr lang="en-US" sz="3200" dirty="0"/>
          </a:p>
        </p:txBody>
      </p:sp>
      <p:sp>
        <p:nvSpPr>
          <p:cNvPr id="3" name="Content Placeholder 2"/>
          <p:cNvSpPr>
            <a:spLocks noGrp="1"/>
          </p:cNvSpPr>
          <p:nvPr>
            <p:ph idx="1"/>
          </p:nvPr>
        </p:nvSpPr>
        <p:spPr>
          <a:xfrm>
            <a:off x="612775" y="2044700"/>
            <a:ext cx="7918450" cy="4081463"/>
          </a:xfrm>
        </p:spPr>
        <p:txBody>
          <a:bodyPr>
            <a:normAutofit/>
          </a:bodyPr>
          <a:lstStyle/>
          <a:p>
            <a:pPr lvl="1"/>
            <a:r>
              <a:rPr lang="en-US" dirty="0" smtClean="0"/>
              <a:t>The </a:t>
            </a:r>
            <a:r>
              <a:rPr lang="en-US" u="sng" dirty="0" smtClean="0"/>
              <a:t>end user or users</a:t>
            </a:r>
            <a:r>
              <a:rPr lang="en-US" dirty="0" smtClean="0"/>
              <a:t> should be part of the Contract Administration team.  This person or person should understand the requirements of the contract including the scope of work.   He or she will be responsible for performance monitoring as necessary, ensuring that </a:t>
            </a:r>
            <a:r>
              <a:rPr lang="en-US" dirty="0" err="1" smtClean="0"/>
              <a:t>eVA</a:t>
            </a:r>
            <a:r>
              <a:rPr lang="en-US" dirty="0" smtClean="0"/>
              <a:t> purchase orders are issued , inspection and/or acceptance of all deliverables per contract requirements, quality assurance, that invoices are correct, payments are correct,  etc.  Regular communication should take place between this team member and the purchasing department and all significant events should be reported for purposes of documentation of the file.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7" presetClass="entr" presetSubtype="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775" y="582613"/>
            <a:ext cx="7918450" cy="1093787"/>
          </a:xfrm>
        </p:spPr>
        <p:txBody>
          <a:bodyPr/>
          <a:lstStyle/>
          <a:p>
            <a:r>
              <a:rPr lang="en-US" sz="3200" b="1" dirty="0" smtClean="0"/>
              <a:t>THE CONTRACT ADMINISTRATION TEAM</a:t>
            </a:r>
            <a:br>
              <a:rPr lang="en-US" sz="3200" b="1" dirty="0" smtClean="0"/>
            </a:br>
            <a:r>
              <a:rPr lang="en-US" sz="2400" b="1" dirty="0" smtClean="0"/>
              <a:t>cont…</a:t>
            </a:r>
            <a:endParaRPr lang="en-US" sz="3200" dirty="0"/>
          </a:p>
        </p:txBody>
      </p:sp>
      <p:sp>
        <p:nvSpPr>
          <p:cNvPr id="3" name="Content Placeholder 2"/>
          <p:cNvSpPr>
            <a:spLocks noGrp="1"/>
          </p:cNvSpPr>
          <p:nvPr>
            <p:ph idx="1"/>
          </p:nvPr>
        </p:nvSpPr>
        <p:spPr>
          <a:xfrm>
            <a:off x="612775" y="2014537"/>
            <a:ext cx="7918450" cy="4081463"/>
          </a:xfrm>
        </p:spPr>
        <p:txBody>
          <a:bodyPr/>
          <a:lstStyle/>
          <a:p>
            <a:pPr lvl="1"/>
            <a:r>
              <a:rPr lang="en-US" dirty="0" smtClean="0"/>
              <a:t>If the end user is not the </a:t>
            </a:r>
            <a:r>
              <a:rPr lang="en-US" u="sng" dirty="0" smtClean="0"/>
              <a:t>subject matter expert</a:t>
            </a:r>
            <a:r>
              <a:rPr lang="en-US" dirty="0" smtClean="0"/>
              <a:t>, someone who has this knowledge should be part of the team.  In example, there may be a need for a Technology expert (IT department member) as part of a contract administration team for a software contract used in a department outside of IT.</a:t>
            </a:r>
          </a:p>
          <a:p>
            <a:r>
              <a:rPr lang="en-US" dirty="0" smtClean="0"/>
              <a:t>There could be other team members, dependent upon the complexity of the contract. </a:t>
            </a: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7" presetClass="entr" presetSubtype="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US" sz="4000" b="1" dirty="0" smtClean="0"/>
              <a:t>POST AWARD ACTIVITIES</a:t>
            </a:r>
            <a:endParaRPr lang="en-US" sz="4000" dirty="0"/>
          </a:p>
        </p:txBody>
      </p:sp>
      <p:sp>
        <p:nvSpPr>
          <p:cNvPr id="3" name="Content Placeholder 2"/>
          <p:cNvSpPr>
            <a:spLocks noGrp="1"/>
          </p:cNvSpPr>
          <p:nvPr>
            <p:ph idx="1"/>
          </p:nvPr>
        </p:nvSpPr>
        <p:spPr>
          <a:xfrm>
            <a:off x="612775" y="1600200"/>
            <a:ext cx="7918450" cy="5257800"/>
          </a:xfrm>
        </p:spPr>
        <p:txBody>
          <a:bodyPr>
            <a:normAutofit fontScale="92500" lnSpcReduction="20000"/>
          </a:bodyPr>
          <a:lstStyle/>
          <a:p>
            <a:r>
              <a:rPr lang="en-US" dirty="0" smtClean="0"/>
              <a:t>Ensure that the Procurement Department Contract Officer is provided with enough information to debrief vendors that were not awarded the contract.  </a:t>
            </a:r>
          </a:p>
          <a:p>
            <a:r>
              <a:rPr lang="en-US" dirty="0" smtClean="0"/>
              <a:t>Hold a post-award conference with the entire contract administration team including the new contractor.</a:t>
            </a:r>
          </a:p>
          <a:p>
            <a:r>
              <a:rPr lang="en-US" dirty="0" smtClean="0"/>
              <a:t>Discuss the expectations of all Contract Administration Team members</a:t>
            </a:r>
          </a:p>
          <a:p>
            <a:r>
              <a:rPr lang="en-US" dirty="0" smtClean="0"/>
              <a:t>Ensure that the contractor has a clear understanding of the scope of work and any UMW process involvement, such as the entry of </a:t>
            </a:r>
            <a:r>
              <a:rPr lang="en-US" dirty="0" err="1" smtClean="0"/>
              <a:t>eVA</a:t>
            </a:r>
            <a:r>
              <a:rPr lang="en-US" dirty="0" smtClean="0"/>
              <a:t> purchase orders and how to process invoices.  </a:t>
            </a:r>
          </a:p>
          <a:p>
            <a:r>
              <a:rPr lang="en-US" dirty="0" smtClean="0"/>
              <a:t>Clarify the rights and responsibilities of both the contractor and UMW </a:t>
            </a:r>
          </a:p>
          <a:p>
            <a:r>
              <a:rPr lang="en-US" dirty="0" smtClean="0"/>
              <a:t>The complexity of the contract will dictate the breadth of the post-award conference. </a:t>
            </a: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7" presetClass="entr" presetSubtype="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0"/>
                                        <p:tgtEl>
                                          <p:spTgt spid="3">
                                            <p:txEl>
                                              <p:pRg st="2" end="2"/>
                                            </p:txEl>
                                          </p:spTgt>
                                        </p:tgtEl>
                                      </p:cBhvr>
                                    </p:animEffect>
                                    <p:anim calcmode="lin" valueType="num">
                                      <p:cBhvr>
                                        <p:cTn id="2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par>
                                <p:cTn id="29" presetID="37" presetClass="entr" presetSubtype="0" fill="hold"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1000"/>
                                        <p:tgtEl>
                                          <p:spTgt spid="3">
                                            <p:txEl>
                                              <p:pRg st="3" end="3"/>
                                            </p:txEl>
                                          </p:spTgt>
                                        </p:tgtEl>
                                      </p:cBhvr>
                                    </p:animEffect>
                                    <p:anim calcmode="lin" valueType="num">
                                      <p:cBhvr>
                                        <p:cTn id="3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3" dur="900" decel="100000" fill="hold"/>
                                        <p:tgtEl>
                                          <p:spTgt spid="3">
                                            <p:txEl>
                                              <p:pRg st="3" end="3"/>
                                            </p:txEl>
                                          </p:spTgt>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3">
                                            <p:txEl>
                                              <p:pRg st="3" end="3"/>
                                            </p:txEl>
                                          </p:spTgt>
                                        </p:tgtEl>
                                        <p:attrNameLst>
                                          <p:attrName>ppt_y</p:attrName>
                                        </p:attrNameLst>
                                      </p:cBhvr>
                                      <p:tavLst>
                                        <p:tav tm="0">
                                          <p:val>
                                            <p:strVal val="#ppt_y-.03"/>
                                          </p:val>
                                        </p:tav>
                                        <p:tav tm="100000">
                                          <p:val>
                                            <p:strVal val="#ppt_y"/>
                                          </p:val>
                                        </p:tav>
                                      </p:tavLst>
                                    </p:anim>
                                  </p:childTnLst>
                                </p:cTn>
                              </p:par>
                              <p:par>
                                <p:cTn id="35" presetID="37" presetClass="entr" presetSubtype="0" fill="hold" nodeType="with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fade">
                                      <p:cBhvr>
                                        <p:cTn id="37" dur="1000"/>
                                        <p:tgtEl>
                                          <p:spTgt spid="3">
                                            <p:txEl>
                                              <p:pRg st="4" end="4"/>
                                            </p:txEl>
                                          </p:spTgt>
                                        </p:tgtEl>
                                      </p:cBhvr>
                                    </p:animEffect>
                                    <p:anim calcmode="lin" valueType="num">
                                      <p:cBhvr>
                                        <p:cTn id="3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9" dur="900" decel="100000" fill="hold"/>
                                        <p:tgtEl>
                                          <p:spTgt spid="3">
                                            <p:txEl>
                                              <p:pRg st="4" end="4"/>
                                            </p:txEl>
                                          </p:spTgt>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3">
                                            <p:txEl>
                                              <p:pRg st="4" end="4"/>
                                            </p:txEl>
                                          </p:spTgt>
                                        </p:tgtEl>
                                        <p:attrNameLst>
                                          <p:attrName>ppt_y</p:attrName>
                                        </p:attrNameLst>
                                      </p:cBhvr>
                                      <p:tavLst>
                                        <p:tav tm="0">
                                          <p:val>
                                            <p:strVal val="#ppt_y-.03"/>
                                          </p:val>
                                        </p:tav>
                                        <p:tav tm="100000">
                                          <p:val>
                                            <p:strVal val="#ppt_y"/>
                                          </p:val>
                                        </p:tav>
                                      </p:tavLst>
                                    </p:anim>
                                  </p:childTnLst>
                                </p:cTn>
                              </p:par>
                              <p:par>
                                <p:cTn id="41" presetID="37" presetClass="entr" presetSubtype="0" fill="hold" nodeType="with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Effect transition="in" filter="fade">
                                      <p:cBhvr>
                                        <p:cTn id="43" dur="1000"/>
                                        <p:tgtEl>
                                          <p:spTgt spid="3">
                                            <p:txEl>
                                              <p:pRg st="5" end="5"/>
                                            </p:txEl>
                                          </p:spTgt>
                                        </p:tgtEl>
                                      </p:cBhvr>
                                    </p:animEffect>
                                    <p:anim calcmode="lin" valueType="num">
                                      <p:cBhvr>
                                        <p:cTn id="44"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5" dur="900" decel="100000" fill="hold"/>
                                        <p:tgtEl>
                                          <p:spTgt spid="3">
                                            <p:txEl>
                                              <p:pRg st="5" end="5"/>
                                            </p:txEl>
                                          </p:spTgt>
                                        </p:tgtEl>
                                        <p:attrNameLst>
                                          <p:attrName>ppt_y</p:attrName>
                                        </p:attrNameLst>
                                      </p:cBhvr>
                                      <p:tavLst>
                                        <p:tav tm="0">
                                          <p:val>
                                            <p:strVal val="#ppt_y+1"/>
                                          </p:val>
                                        </p:tav>
                                        <p:tav tm="100000">
                                          <p:val>
                                            <p:strVal val="#ppt_y-.03"/>
                                          </p:val>
                                        </p:tav>
                                      </p:tavLst>
                                    </p:anim>
                                    <p:anim calcmode="lin" valueType="num">
                                      <p:cBhvr>
                                        <p:cTn id="46" dur="100" accel="100000" fill="hold">
                                          <p:stCondLst>
                                            <p:cond delay="900"/>
                                          </p:stCondLst>
                                        </p:cTn>
                                        <p:tgtEl>
                                          <p:spTgt spid="3">
                                            <p:txEl>
                                              <p:pRg st="5" end="5"/>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775" y="582613"/>
            <a:ext cx="7918450" cy="788987"/>
          </a:xfrm>
        </p:spPr>
        <p:txBody>
          <a:bodyPr/>
          <a:lstStyle/>
          <a:p>
            <a:pPr lvl="0"/>
            <a:r>
              <a:rPr lang="en-US" sz="3200" b="1" dirty="0" smtClean="0"/>
              <a:t>THE CONTRACT ADMINISTRATION PLAN </a:t>
            </a:r>
            <a:endParaRPr lang="en-US" sz="3200" dirty="0"/>
          </a:p>
        </p:txBody>
      </p:sp>
      <p:sp>
        <p:nvSpPr>
          <p:cNvPr id="3" name="Content Placeholder 2"/>
          <p:cNvSpPr>
            <a:spLocks noGrp="1"/>
          </p:cNvSpPr>
          <p:nvPr>
            <p:ph idx="1"/>
          </p:nvPr>
        </p:nvSpPr>
        <p:spPr>
          <a:xfrm>
            <a:off x="612775" y="1676400"/>
            <a:ext cx="8150225" cy="5181600"/>
          </a:xfrm>
        </p:spPr>
        <p:txBody>
          <a:bodyPr>
            <a:normAutofit/>
          </a:bodyPr>
          <a:lstStyle/>
          <a:p>
            <a:r>
              <a:rPr lang="en-US" i="1" dirty="0" smtClean="0"/>
              <a:t>The Contract Administration Plan</a:t>
            </a:r>
            <a:r>
              <a:rPr lang="en-US" dirty="0" smtClean="0"/>
              <a:t> (see template):  framing the who, what, when, where and how of the contract.  It should emphasize process, output and outcome.</a:t>
            </a:r>
          </a:p>
          <a:p>
            <a:pPr lvl="1">
              <a:spcBef>
                <a:spcPts val="1200"/>
              </a:spcBef>
            </a:pPr>
            <a:r>
              <a:rPr lang="en-US" dirty="0" smtClean="0"/>
              <a:t>A basic description of the requirement </a:t>
            </a:r>
          </a:p>
          <a:p>
            <a:pPr lvl="1">
              <a:spcBef>
                <a:spcPts val="1200"/>
              </a:spcBef>
            </a:pPr>
            <a:r>
              <a:rPr lang="en-US" dirty="0" smtClean="0"/>
              <a:t>Roles and responsibilities of team members</a:t>
            </a:r>
          </a:p>
          <a:p>
            <a:pPr lvl="1">
              <a:spcBef>
                <a:spcPts val="1200"/>
              </a:spcBef>
            </a:pPr>
            <a:r>
              <a:rPr lang="en-US" dirty="0" smtClean="0"/>
              <a:t>The period of performance (contract term and potential for renewals), delivery dates</a:t>
            </a:r>
          </a:p>
          <a:p>
            <a:pPr lvl="1">
              <a:spcBef>
                <a:spcPts val="1200"/>
              </a:spcBef>
            </a:pPr>
            <a:r>
              <a:rPr lang="en-US" dirty="0" smtClean="0"/>
              <a:t>Data and deliverables – Use an attachment if necessary, note team member responsible for inspection and acceptance</a:t>
            </a:r>
          </a:p>
          <a:p>
            <a:pPr lvl="1">
              <a:spcBef>
                <a:spcPts val="1200"/>
              </a:spcBef>
            </a:pPr>
            <a:r>
              <a:rPr lang="en-US" dirty="0" smtClean="0"/>
              <a:t>Testing requirements if applicable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7" presetClass="entr" presetSubtype="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0"/>
                                        <p:tgtEl>
                                          <p:spTgt spid="3">
                                            <p:txEl>
                                              <p:pRg st="2" end="2"/>
                                            </p:txEl>
                                          </p:spTgt>
                                        </p:tgtEl>
                                      </p:cBhvr>
                                    </p:animEffect>
                                    <p:anim calcmode="lin" valueType="num">
                                      <p:cBhvr>
                                        <p:cTn id="2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par>
                                <p:cTn id="29" presetID="37" presetClass="entr" presetSubtype="0" fill="hold"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1000"/>
                                        <p:tgtEl>
                                          <p:spTgt spid="3">
                                            <p:txEl>
                                              <p:pRg st="3" end="3"/>
                                            </p:txEl>
                                          </p:spTgt>
                                        </p:tgtEl>
                                      </p:cBhvr>
                                    </p:animEffect>
                                    <p:anim calcmode="lin" valueType="num">
                                      <p:cBhvr>
                                        <p:cTn id="3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3" dur="900" decel="100000" fill="hold"/>
                                        <p:tgtEl>
                                          <p:spTgt spid="3">
                                            <p:txEl>
                                              <p:pRg st="3" end="3"/>
                                            </p:txEl>
                                          </p:spTgt>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3">
                                            <p:txEl>
                                              <p:pRg st="3" end="3"/>
                                            </p:txEl>
                                          </p:spTgt>
                                        </p:tgtEl>
                                        <p:attrNameLst>
                                          <p:attrName>ppt_y</p:attrName>
                                        </p:attrNameLst>
                                      </p:cBhvr>
                                      <p:tavLst>
                                        <p:tav tm="0">
                                          <p:val>
                                            <p:strVal val="#ppt_y-.03"/>
                                          </p:val>
                                        </p:tav>
                                        <p:tav tm="100000">
                                          <p:val>
                                            <p:strVal val="#ppt_y"/>
                                          </p:val>
                                        </p:tav>
                                      </p:tavLst>
                                    </p:anim>
                                  </p:childTnLst>
                                </p:cTn>
                              </p:par>
                              <p:par>
                                <p:cTn id="35" presetID="37" presetClass="entr" presetSubtype="0" fill="hold" nodeType="with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fade">
                                      <p:cBhvr>
                                        <p:cTn id="37" dur="1000"/>
                                        <p:tgtEl>
                                          <p:spTgt spid="3">
                                            <p:txEl>
                                              <p:pRg st="4" end="4"/>
                                            </p:txEl>
                                          </p:spTgt>
                                        </p:tgtEl>
                                      </p:cBhvr>
                                    </p:animEffect>
                                    <p:anim calcmode="lin" valueType="num">
                                      <p:cBhvr>
                                        <p:cTn id="3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9" dur="900" decel="100000" fill="hold"/>
                                        <p:tgtEl>
                                          <p:spTgt spid="3">
                                            <p:txEl>
                                              <p:pRg st="4" end="4"/>
                                            </p:txEl>
                                          </p:spTgt>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3">
                                            <p:txEl>
                                              <p:pRg st="4" end="4"/>
                                            </p:txEl>
                                          </p:spTgt>
                                        </p:tgtEl>
                                        <p:attrNameLst>
                                          <p:attrName>ppt_y</p:attrName>
                                        </p:attrNameLst>
                                      </p:cBhvr>
                                      <p:tavLst>
                                        <p:tav tm="0">
                                          <p:val>
                                            <p:strVal val="#ppt_y-.03"/>
                                          </p:val>
                                        </p:tav>
                                        <p:tav tm="100000">
                                          <p:val>
                                            <p:strVal val="#ppt_y"/>
                                          </p:val>
                                        </p:tav>
                                      </p:tavLst>
                                    </p:anim>
                                  </p:childTnLst>
                                </p:cTn>
                              </p:par>
                              <p:par>
                                <p:cTn id="41" presetID="37" presetClass="entr" presetSubtype="0" fill="hold" nodeType="with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Effect transition="in" filter="fade">
                                      <p:cBhvr>
                                        <p:cTn id="43" dur="1000"/>
                                        <p:tgtEl>
                                          <p:spTgt spid="3">
                                            <p:txEl>
                                              <p:pRg st="5" end="5"/>
                                            </p:txEl>
                                          </p:spTgt>
                                        </p:tgtEl>
                                      </p:cBhvr>
                                    </p:animEffect>
                                    <p:anim calcmode="lin" valueType="num">
                                      <p:cBhvr>
                                        <p:cTn id="44"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5" dur="900" decel="100000" fill="hold"/>
                                        <p:tgtEl>
                                          <p:spTgt spid="3">
                                            <p:txEl>
                                              <p:pRg st="5" end="5"/>
                                            </p:txEl>
                                          </p:spTgt>
                                        </p:tgtEl>
                                        <p:attrNameLst>
                                          <p:attrName>ppt_y</p:attrName>
                                        </p:attrNameLst>
                                      </p:cBhvr>
                                      <p:tavLst>
                                        <p:tav tm="0">
                                          <p:val>
                                            <p:strVal val="#ppt_y+1"/>
                                          </p:val>
                                        </p:tav>
                                        <p:tav tm="100000">
                                          <p:val>
                                            <p:strVal val="#ppt_y-.03"/>
                                          </p:val>
                                        </p:tav>
                                      </p:tavLst>
                                    </p:anim>
                                    <p:anim calcmode="lin" valueType="num">
                                      <p:cBhvr>
                                        <p:cTn id="46" dur="100" accel="100000" fill="hold">
                                          <p:stCondLst>
                                            <p:cond delay="900"/>
                                          </p:stCondLst>
                                        </p:cTn>
                                        <p:tgtEl>
                                          <p:spTgt spid="3">
                                            <p:txEl>
                                              <p:pRg st="5" end="5"/>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775" y="582613"/>
            <a:ext cx="7918450" cy="1017587"/>
          </a:xfrm>
        </p:spPr>
        <p:txBody>
          <a:bodyPr/>
          <a:lstStyle/>
          <a:p>
            <a:r>
              <a:rPr lang="en-US" sz="3200" b="1" dirty="0" smtClean="0"/>
              <a:t>THE CONTRACT ADMINISTRATION PLAN </a:t>
            </a:r>
            <a:br>
              <a:rPr lang="en-US" sz="3200" b="1" dirty="0" smtClean="0"/>
            </a:br>
            <a:r>
              <a:rPr lang="en-US" sz="2400" b="1" dirty="0" smtClean="0"/>
              <a:t>cont…</a:t>
            </a:r>
            <a:endParaRPr lang="en-US" sz="3200" dirty="0"/>
          </a:p>
        </p:txBody>
      </p:sp>
      <p:sp>
        <p:nvSpPr>
          <p:cNvPr id="3" name="Content Placeholder 2"/>
          <p:cNvSpPr>
            <a:spLocks noGrp="1"/>
          </p:cNvSpPr>
          <p:nvPr>
            <p:ph idx="1"/>
          </p:nvPr>
        </p:nvSpPr>
        <p:spPr>
          <a:xfrm>
            <a:off x="612775" y="1828800"/>
            <a:ext cx="8150225" cy="5029200"/>
          </a:xfrm>
        </p:spPr>
        <p:txBody>
          <a:bodyPr>
            <a:normAutofit fontScale="92500" lnSpcReduction="10000"/>
          </a:bodyPr>
          <a:lstStyle/>
          <a:p>
            <a:r>
              <a:rPr lang="en-US" dirty="0" smtClean="0"/>
              <a:t>Inspection and Acceptance – spelled out in contract, highlight critical points</a:t>
            </a:r>
          </a:p>
          <a:p>
            <a:pPr lvl="0"/>
            <a:r>
              <a:rPr lang="en-US" dirty="0" smtClean="0"/>
              <a:t>Warranty provisions – length and type of warranty</a:t>
            </a:r>
          </a:p>
          <a:p>
            <a:pPr lvl="0"/>
            <a:r>
              <a:rPr lang="en-US" dirty="0" smtClean="0"/>
              <a:t>Personnel requirements – if licensing or other certifications are required of the contractor’s personnel</a:t>
            </a:r>
          </a:p>
          <a:p>
            <a:pPr lvl="0"/>
            <a:r>
              <a:rPr lang="en-US" dirty="0" smtClean="0"/>
              <a:t>Special Terms and Conditions – related to performance, schedule or cost</a:t>
            </a:r>
          </a:p>
          <a:p>
            <a:pPr lvl="0"/>
            <a:r>
              <a:rPr lang="en-US" dirty="0" smtClean="0"/>
              <a:t>Watch List items – critical outcome, high risk level items</a:t>
            </a:r>
          </a:p>
          <a:p>
            <a:pPr lvl="0"/>
            <a:r>
              <a:rPr lang="en-US" dirty="0" smtClean="0"/>
              <a:t>Critical Milestones – impact the success of the contract</a:t>
            </a:r>
          </a:p>
          <a:p>
            <a:r>
              <a:rPr lang="en-US" dirty="0" smtClean="0"/>
              <a:t>Schedules and meetings – standard schedule, dependent upon complexity of contract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7"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par>
                                <p:cTn id="23" presetID="37" presetClass="entr" presetSubtype="0" fill="hold" grpId="0" nodeType="with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0"/>
                                        <p:tgtEl>
                                          <p:spTgt spid="3">
                                            <p:txEl>
                                              <p:pRg st="2" end="2"/>
                                            </p:txEl>
                                          </p:spTgt>
                                        </p:tgtEl>
                                      </p:cBhvr>
                                    </p:animEffect>
                                    <p:anim calcmode="lin" valueType="num">
                                      <p:cBhvr>
                                        <p:cTn id="2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par>
                                <p:cTn id="29" presetID="37" presetClass="entr" presetSubtype="0" fill="hold" grpId="0"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1000"/>
                                        <p:tgtEl>
                                          <p:spTgt spid="3">
                                            <p:txEl>
                                              <p:pRg st="3" end="3"/>
                                            </p:txEl>
                                          </p:spTgt>
                                        </p:tgtEl>
                                      </p:cBhvr>
                                    </p:animEffect>
                                    <p:anim calcmode="lin" valueType="num">
                                      <p:cBhvr>
                                        <p:cTn id="3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3" dur="900" decel="100000" fill="hold"/>
                                        <p:tgtEl>
                                          <p:spTgt spid="3">
                                            <p:txEl>
                                              <p:pRg st="3" end="3"/>
                                            </p:txEl>
                                          </p:spTgt>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3">
                                            <p:txEl>
                                              <p:pRg st="3" end="3"/>
                                            </p:txEl>
                                          </p:spTgt>
                                        </p:tgtEl>
                                        <p:attrNameLst>
                                          <p:attrName>ppt_y</p:attrName>
                                        </p:attrNameLst>
                                      </p:cBhvr>
                                      <p:tavLst>
                                        <p:tav tm="0">
                                          <p:val>
                                            <p:strVal val="#ppt_y-.03"/>
                                          </p:val>
                                        </p:tav>
                                        <p:tav tm="100000">
                                          <p:val>
                                            <p:strVal val="#ppt_y"/>
                                          </p:val>
                                        </p:tav>
                                      </p:tavLst>
                                    </p:anim>
                                  </p:childTnLst>
                                </p:cTn>
                              </p:par>
                              <p:par>
                                <p:cTn id="35" presetID="37" presetClass="entr" presetSubtype="0" fill="hold" grpId="0" nodeType="with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fade">
                                      <p:cBhvr>
                                        <p:cTn id="37" dur="1000"/>
                                        <p:tgtEl>
                                          <p:spTgt spid="3">
                                            <p:txEl>
                                              <p:pRg st="4" end="4"/>
                                            </p:txEl>
                                          </p:spTgt>
                                        </p:tgtEl>
                                      </p:cBhvr>
                                    </p:animEffect>
                                    <p:anim calcmode="lin" valueType="num">
                                      <p:cBhvr>
                                        <p:cTn id="3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9" dur="900" decel="100000" fill="hold"/>
                                        <p:tgtEl>
                                          <p:spTgt spid="3">
                                            <p:txEl>
                                              <p:pRg st="4" end="4"/>
                                            </p:txEl>
                                          </p:spTgt>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3">
                                            <p:txEl>
                                              <p:pRg st="4" end="4"/>
                                            </p:txEl>
                                          </p:spTgt>
                                        </p:tgtEl>
                                        <p:attrNameLst>
                                          <p:attrName>ppt_y</p:attrName>
                                        </p:attrNameLst>
                                      </p:cBhvr>
                                      <p:tavLst>
                                        <p:tav tm="0">
                                          <p:val>
                                            <p:strVal val="#ppt_y-.03"/>
                                          </p:val>
                                        </p:tav>
                                        <p:tav tm="100000">
                                          <p:val>
                                            <p:strVal val="#ppt_y"/>
                                          </p:val>
                                        </p:tav>
                                      </p:tavLst>
                                    </p:anim>
                                  </p:childTnLst>
                                </p:cTn>
                              </p:par>
                              <p:par>
                                <p:cTn id="41" presetID="37" presetClass="entr" presetSubtype="0" fill="hold" grpId="0" nodeType="with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Effect transition="in" filter="fade">
                                      <p:cBhvr>
                                        <p:cTn id="43" dur="1000"/>
                                        <p:tgtEl>
                                          <p:spTgt spid="3">
                                            <p:txEl>
                                              <p:pRg st="5" end="5"/>
                                            </p:txEl>
                                          </p:spTgt>
                                        </p:tgtEl>
                                      </p:cBhvr>
                                    </p:animEffect>
                                    <p:anim calcmode="lin" valueType="num">
                                      <p:cBhvr>
                                        <p:cTn id="44"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5" dur="900" decel="100000" fill="hold"/>
                                        <p:tgtEl>
                                          <p:spTgt spid="3">
                                            <p:txEl>
                                              <p:pRg st="5" end="5"/>
                                            </p:txEl>
                                          </p:spTgt>
                                        </p:tgtEl>
                                        <p:attrNameLst>
                                          <p:attrName>ppt_y</p:attrName>
                                        </p:attrNameLst>
                                      </p:cBhvr>
                                      <p:tavLst>
                                        <p:tav tm="0">
                                          <p:val>
                                            <p:strVal val="#ppt_y+1"/>
                                          </p:val>
                                        </p:tav>
                                        <p:tav tm="100000">
                                          <p:val>
                                            <p:strVal val="#ppt_y-.03"/>
                                          </p:val>
                                        </p:tav>
                                      </p:tavLst>
                                    </p:anim>
                                    <p:anim calcmode="lin" valueType="num">
                                      <p:cBhvr>
                                        <p:cTn id="46" dur="100" accel="100000" fill="hold">
                                          <p:stCondLst>
                                            <p:cond delay="900"/>
                                          </p:stCondLst>
                                        </p:cTn>
                                        <p:tgtEl>
                                          <p:spTgt spid="3">
                                            <p:txEl>
                                              <p:pRg st="5" end="5"/>
                                            </p:txEl>
                                          </p:spTgt>
                                        </p:tgtEl>
                                        <p:attrNameLst>
                                          <p:attrName>ppt_y</p:attrName>
                                        </p:attrNameLst>
                                      </p:cBhvr>
                                      <p:tavLst>
                                        <p:tav tm="0">
                                          <p:val>
                                            <p:strVal val="#ppt_y-.03"/>
                                          </p:val>
                                        </p:tav>
                                        <p:tav tm="100000">
                                          <p:val>
                                            <p:strVal val="#ppt_y"/>
                                          </p:val>
                                        </p:tav>
                                      </p:tavLst>
                                    </p:anim>
                                  </p:childTnLst>
                                </p:cTn>
                              </p:par>
                              <p:par>
                                <p:cTn id="47" presetID="37" presetClass="entr" presetSubtype="0" fill="hold" grpId="0" nodeType="with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900" decel="100000" fill="hold"/>
                                        <p:tgtEl>
                                          <p:spTgt spid="3">
                                            <p:txEl>
                                              <p:pRg st="6" end="6"/>
                                            </p:txEl>
                                          </p:spTgt>
                                        </p:tgtEl>
                                        <p:attrNameLst>
                                          <p:attrName>ppt_y</p:attrName>
                                        </p:attrNameLst>
                                      </p:cBhvr>
                                      <p:tavLst>
                                        <p:tav tm="0">
                                          <p:val>
                                            <p:strVal val="#ppt_y+1"/>
                                          </p:val>
                                        </p:tav>
                                        <p:tav tm="100000">
                                          <p:val>
                                            <p:strVal val="#ppt_y-.03"/>
                                          </p:val>
                                        </p:tav>
                                      </p:tavLst>
                                    </p:anim>
                                    <p:anim calcmode="lin" valueType="num">
                                      <p:cBhvr>
                                        <p:cTn id="52" dur="100" accel="100000" fill="hold">
                                          <p:stCondLst>
                                            <p:cond delay="900"/>
                                          </p:stCondLst>
                                        </p:cTn>
                                        <p:tgtEl>
                                          <p:spTgt spid="3">
                                            <p:txEl>
                                              <p:pRg st="6" end="6"/>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775" y="582613"/>
            <a:ext cx="7918450" cy="636587"/>
          </a:xfrm>
        </p:spPr>
        <p:txBody>
          <a:bodyPr/>
          <a:lstStyle/>
          <a:p>
            <a:r>
              <a:rPr lang="en-US" sz="3200" b="1" dirty="0" smtClean="0"/>
              <a:t>PERFORMANCE MONITORING</a:t>
            </a:r>
            <a:endParaRPr lang="en-US" sz="3200" dirty="0"/>
          </a:p>
        </p:txBody>
      </p:sp>
      <p:sp>
        <p:nvSpPr>
          <p:cNvPr id="3" name="Content Placeholder 2"/>
          <p:cNvSpPr>
            <a:spLocks noGrp="1"/>
          </p:cNvSpPr>
          <p:nvPr>
            <p:ph idx="1"/>
          </p:nvPr>
        </p:nvSpPr>
        <p:spPr>
          <a:xfrm>
            <a:off x="457200" y="1600200"/>
            <a:ext cx="8305801" cy="5257800"/>
          </a:xfrm>
        </p:spPr>
        <p:txBody>
          <a:bodyPr>
            <a:noAutofit/>
          </a:bodyPr>
          <a:lstStyle/>
          <a:p>
            <a:pPr>
              <a:spcBef>
                <a:spcPts val="1200"/>
              </a:spcBef>
            </a:pPr>
            <a:r>
              <a:rPr lang="en-US" sz="1400" i="1" dirty="0" smtClean="0"/>
              <a:t>The Performance Action Plan (PAP)</a:t>
            </a:r>
            <a:r>
              <a:rPr lang="en-US" sz="1400" dirty="0" smtClean="0"/>
              <a:t>:</a:t>
            </a:r>
          </a:p>
          <a:p>
            <a:pPr lvl="1">
              <a:spcBef>
                <a:spcPts val="1200"/>
              </a:spcBef>
            </a:pPr>
            <a:r>
              <a:rPr lang="en-US" sz="1200" dirty="0" smtClean="0"/>
              <a:t>The PAP ensures that the agency receives the goods or services to which it is entitled under the contract.  Performance based contracts are focused on output and outcome and leave the process up to the contractor.</a:t>
            </a:r>
          </a:p>
          <a:p>
            <a:pPr>
              <a:spcBef>
                <a:spcPts val="1200"/>
              </a:spcBef>
            </a:pPr>
            <a:r>
              <a:rPr lang="en-US" sz="1400" dirty="0" smtClean="0"/>
              <a:t>The Performance Action Plan may include the following items and is formulated from the scope of work from the original solicitation.  </a:t>
            </a:r>
          </a:p>
          <a:p>
            <a:pPr lvl="1">
              <a:spcBef>
                <a:spcPts val="1200"/>
              </a:spcBef>
            </a:pPr>
            <a:r>
              <a:rPr lang="en-US" sz="1400" dirty="0" smtClean="0"/>
              <a:t>What tasks will be inspected? (checklists can be helpful)</a:t>
            </a:r>
          </a:p>
          <a:p>
            <a:pPr lvl="1">
              <a:spcBef>
                <a:spcPts val="1200"/>
              </a:spcBef>
            </a:pPr>
            <a:r>
              <a:rPr lang="en-US" sz="1400" dirty="0" smtClean="0"/>
              <a:t>When will the tasks be inspected? (the agency has broad-reaching rights of inspection, but it may be more effective to require the contractor to provide and use a Quality Assurance Plan and be held more accountable.)</a:t>
            </a:r>
          </a:p>
          <a:p>
            <a:pPr lvl="1">
              <a:spcBef>
                <a:spcPts val="1200"/>
              </a:spcBef>
            </a:pPr>
            <a:r>
              <a:rPr lang="en-US" sz="1400" dirty="0" smtClean="0"/>
              <a:t>What standards will be utilized? (set forth in the contract)</a:t>
            </a:r>
          </a:p>
          <a:p>
            <a:pPr lvl="1">
              <a:spcBef>
                <a:spcPts val="1200"/>
              </a:spcBef>
            </a:pPr>
            <a:r>
              <a:rPr lang="en-US" sz="1400" dirty="0" smtClean="0"/>
              <a:t>How will the evaluation and assessment of performance be made?  (I.e. contract administrator reports and/or discussions with vendor or vendor reports provided on a regular basis to the contract administrator.)</a:t>
            </a:r>
          </a:p>
          <a:p>
            <a:pPr>
              <a:spcBef>
                <a:spcPts val="1200"/>
              </a:spcBef>
            </a:pPr>
            <a:r>
              <a:rPr lang="en-US" sz="1400" dirty="0" smtClean="0"/>
              <a:t>It is important to remember that there is no ‘one size fits all document’ that will apply to every situation; each procurement is different and will require its own action plan.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7"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par>
                                <p:cTn id="23" presetID="37" presetClass="entr" presetSubtype="0" fill="hold" grpId="0" nodeType="with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0"/>
                                        <p:tgtEl>
                                          <p:spTgt spid="3">
                                            <p:txEl>
                                              <p:pRg st="2" end="2"/>
                                            </p:txEl>
                                          </p:spTgt>
                                        </p:tgtEl>
                                      </p:cBhvr>
                                    </p:animEffect>
                                    <p:anim calcmode="lin" valueType="num">
                                      <p:cBhvr>
                                        <p:cTn id="2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par>
                                <p:cTn id="29" presetID="37" presetClass="entr" presetSubtype="0" fill="hold" grpId="0"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1000"/>
                                        <p:tgtEl>
                                          <p:spTgt spid="3">
                                            <p:txEl>
                                              <p:pRg st="3" end="3"/>
                                            </p:txEl>
                                          </p:spTgt>
                                        </p:tgtEl>
                                      </p:cBhvr>
                                    </p:animEffect>
                                    <p:anim calcmode="lin" valueType="num">
                                      <p:cBhvr>
                                        <p:cTn id="3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3" dur="900" decel="100000" fill="hold"/>
                                        <p:tgtEl>
                                          <p:spTgt spid="3">
                                            <p:txEl>
                                              <p:pRg st="3" end="3"/>
                                            </p:txEl>
                                          </p:spTgt>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3">
                                            <p:txEl>
                                              <p:pRg st="3" end="3"/>
                                            </p:txEl>
                                          </p:spTgt>
                                        </p:tgtEl>
                                        <p:attrNameLst>
                                          <p:attrName>ppt_y</p:attrName>
                                        </p:attrNameLst>
                                      </p:cBhvr>
                                      <p:tavLst>
                                        <p:tav tm="0">
                                          <p:val>
                                            <p:strVal val="#ppt_y-.03"/>
                                          </p:val>
                                        </p:tav>
                                        <p:tav tm="100000">
                                          <p:val>
                                            <p:strVal val="#ppt_y"/>
                                          </p:val>
                                        </p:tav>
                                      </p:tavLst>
                                    </p:anim>
                                  </p:childTnLst>
                                </p:cTn>
                              </p:par>
                              <p:par>
                                <p:cTn id="35" presetID="37" presetClass="entr" presetSubtype="0" fill="hold" grpId="0" nodeType="with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fade">
                                      <p:cBhvr>
                                        <p:cTn id="37" dur="1000"/>
                                        <p:tgtEl>
                                          <p:spTgt spid="3">
                                            <p:txEl>
                                              <p:pRg st="4" end="4"/>
                                            </p:txEl>
                                          </p:spTgt>
                                        </p:tgtEl>
                                      </p:cBhvr>
                                    </p:animEffect>
                                    <p:anim calcmode="lin" valueType="num">
                                      <p:cBhvr>
                                        <p:cTn id="3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9" dur="900" decel="100000" fill="hold"/>
                                        <p:tgtEl>
                                          <p:spTgt spid="3">
                                            <p:txEl>
                                              <p:pRg st="4" end="4"/>
                                            </p:txEl>
                                          </p:spTgt>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3">
                                            <p:txEl>
                                              <p:pRg st="4" end="4"/>
                                            </p:txEl>
                                          </p:spTgt>
                                        </p:tgtEl>
                                        <p:attrNameLst>
                                          <p:attrName>ppt_y</p:attrName>
                                        </p:attrNameLst>
                                      </p:cBhvr>
                                      <p:tavLst>
                                        <p:tav tm="0">
                                          <p:val>
                                            <p:strVal val="#ppt_y-.03"/>
                                          </p:val>
                                        </p:tav>
                                        <p:tav tm="100000">
                                          <p:val>
                                            <p:strVal val="#ppt_y"/>
                                          </p:val>
                                        </p:tav>
                                      </p:tavLst>
                                    </p:anim>
                                  </p:childTnLst>
                                </p:cTn>
                              </p:par>
                              <p:par>
                                <p:cTn id="41" presetID="37" presetClass="entr" presetSubtype="0" fill="hold" grpId="0" nodeType="with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Effect transition="in" filter="fade">
                                      <p:cBhvr>
                                        <p:cTn id="43" dur="1000"/>
                                        <p:tgtEl>
                                          <p:spTgt spid="3">
                                            <p:txEl>
                                              <p:pRg st="5" end="5"/>
                                            </p:txEl>
                                          </p:spTgt>
                                        </p:tgtEl>
                                      </p:cBhvr>
                                    </p:animEffect>
                                    <p:anim calcmode="lin" valueType="num">
                                      <p:cBhvr>
                                        <p:cTn id="44"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5" dur="900" decel="100000" fill="hold"/>
                                        <p:tgtEl>
                                          <p:spTgt spid="3">
                                            <p:txEl>
                                              <p:pRg st="5" end="5"/>
                                            </p:txEl>
                                          </p:spTgt>
                                        </p:tgtEl>
                                        <p:attrNameLst>
                                          <p:attrName>ppt_y</p:attrName>
                                        </p:attrNameLst>
                                      </p:cBhvr>
                                      <p:tavLst>
                                        <p:tav tm="0">
                                          <p:val>
                                            <p:strVal val="#ppt_y+1"/>
                                          </p:val>
                                        </p:tav>
                                        <p:tav tm="100000">
                                          <p:val>
                                            <p:strVal val="#ppt_y-.03"/>
                                          </p:val>
                                        </p:tav>
                                      </p:tavLst>
                                    </p:anim>
                                    <p:anim calcmode="lin" valueType="num">
                                      <p:cBhvr>
                                        <p:cTn id="46" dur="100" accel="100000" fill="hold">
                                          <p:stCondLst>
                                            <p:cond delay="900"/>
                                          </p:stCondLst>
                                        </p:cTn>
                                        <p:tgtEl>
                                          <p:spTgt spid="3">
                                            <p:txEl>
                                              <p:pRg st="5" end="5"/>
                                            </p:txEl>
                                          </p:spTgt>
                                        </p:tgtEl>
                                        <p:attrNameLst>
                                          <p:attrName>ppt_y</p:attrName>
                                        </p:attrNameLst>
                                      </p:cBhvr>
                                      <p:tavLst>
                                        <p:tav tm="0">
                                          <p:val>
                                            <p:strVal val="#ppt_y-.03"/>
                                          </p:val>
                                        </p:tav>
                                        <p:tav tm="100000">
                                          <p:val>
                                            <p:strVal val="#ppt_y"/>
                                          </p:val>
                                        </p:tav>
                                      </p:tavLst>
                                    </p:anim>
                                  </p:childTnLst>
                                </p:cTn>
                              </p:par>
                              <p:par>
                                <p:cTn id="47" presetID="37" presetClass="entr" presetSubtype="0" fill="hold" grpId="0" nodeType="with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900" decel="100000" fill="hold"/>
                                        <p:tgtEl>
                                          <p:spTgt spid="3">
                                            <p:txEl>
                                              <p:pRg st="6" end="6"/>
                                            </p:txEl>
                                          </p:spTgt>
                                        </p:tgtEl>
                                        <p:attrNameLst>
                                          <p:attrName>ppt_y</p:attrName>
                                        </p:attrNameLst>
                                      </p:cBhvr>
                                      <p:tavLst>
                                        <p:tav tm="0">
                                          <p:val>
                                            <p:strVal val="#ppt_y+1"/>
                                          </p:val>
                                        </p:tav>
                                        <p:tav tm="100000">
                                          <p:val>
                                            <p:strVal val="#ppt_y-.03"/>
                                          </p:val>
                                        </p:tav>
                                      </p:tavLst>
                                    </p:anim>
                                    <p:anim calcmode="lin" valueType="num">
                                      <p:cBhvr>
                                        <p:cTn id="52" dur="100" accel="100000" fill="hold">
                                          <p:stCondLst>
                                            <p:cond delay="900"/>
                                          </p:stCondLst>
                                        </p:cTn>
                                        <p:tgtEl>
                                          <p:spTgt spid="3">
                                            <p:txEl>
                                              <p:pRg st="6" end="6"/>
                                            </p:txEl>
                                          </p:spTgt>
                                        </p:tgtEl>
                                        <p:attrNameLst>
                                          <p:attrName>ppt_y</p:attrName>
                                        </p:attrNameLst>
                                      </p:cBhvr>
                                      <p:tavLst>
                                        <p:tav tm="0">
                                          <p:val>
                                            <p:strVal val="#ppt_y-.03"/>
                                          </p:val>
                                        </p:tav>
                                        <p:tav tm="100000">
                                          <p:val>
                                            <p:strVal val="#ppt_y"/>
                                          </p:val>
                                        </p:tav>
                                      </p:tavLst>
                                    </p:anim>
                                  </p:childTnLst>
                                </p:cTn>
                              </p:par>
                              <p:par>
                                <p:cTn id="53" presetID="37" presetClass="entr" presetSubtype="0" fill="hold" grpId="0" nodeType="with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animEffect transition="in" filter="fade">
                                      <p:cBhvr>
                                        <p:cTn id="55" dur="1000"/>
                                        <p:tgtEl>
                                          <p:spTgt spid="3">
                                            <p:txEl>
                                              <p:pRg st="7" end="7"/>
                                            </p:txEl>
                                          </p:spTgt>
                                        </p:tgtEl>
                                      </p:cBhvr>
                                    </p:animEffect>
                                    <p:anim calcmode="lin" valueType="num">
                                      <p:cBhvr>
                                        <p:cTn id="56"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7" dur="900" decel="100000" fill="hold"/>
                                        <p:tgtEl>
                                          <p:spTgt spid="3">
                                            <p:txEl>
                                              <p:pRg st="7" end="7"/>
                                            </p:txEl>
                                          </p:spTgt>
                                        </p:tgtEl>
                                        <p:attrNameLst>
                                          <p:attrName>ppt_y</p:attrName>
                                        </p:attrNameLst>
                                      </p:cBhvr>
                                      <p:tavLst>
                                        <p:tav tm="0">
                                          <p:val>
                                            <p:strVal val="#ppt_y+1"/>
                                          </p:val>
                                        </p:tav>
                                        <p:tav tm="100000">
                                          <p:val>
                                            <p:strVal val="#ppt_y-.03"/>
                                          </p:val>
                                        </p:tav>
                                      </p:tavLst>
                                    </p:anim>
                                    <p:anim calcmode="lin" valueType="num">
                                      <p:cBhvr>
                                        <p:cTn id="58" dur="100" accel="100000" fill="hold">
                                          <p:stCondLst>
                                            <p:cond delay="900"/>
                                          </p:stCondLst>
                                        </p:cTn>
                                        <p:tgtEl>
                                          <p:spTgt spid="3">
                                            <p:txEl>
                                              <p:pRg st="7" end="7"/>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775" y="582613"/>
            <a:ext cx="7918450" cy="1093787"/>
          </a:xfrm>
        </p:spPr>
        <p:txBody>
          <a:bodyPr/>
          <a:lstStyle/>
          <a:p>
            <a:pPr lvl="0"/>
            <a:r>
              <a:rPr lang="en-US" sz="3600" b="1" dirty="0" smtClean="0"/>
              <a:t>CONTRACT CLOSE-OUT </a:t>
            </a:r>
            <a:endParaRPr lang="en-US" sz="3600" dirty="0"/>
          </a:p>
        </p:txBody>
      </p:sp>
      <p:sp>
        <p:nvSpPr>
          <p:cNvPr id="3" name="Content Placeholder 2"/>
          <p:cNvSpPr>
            <a:spLocks noGrp="1"/>
          </p:cNvSpPr>
          <p:nvPr>
            <p:ph idx="1"/>
          </p:nvPr>
        </p:nvSpPr>
        <p:spPr>
          <a:xfrm>
            <a:off x="457201" y="2044700"/>
            <a:ext cx="8305800" cy="4660900"/>
          </a:xfrm>
        </p:spPr>
        <p:txBody>
          <a:bodyPr>
            <a:normAutofit/>
          </a:bodyPr>
          <a:lstStyle/>
          <a:p>
            <a:r>
              <a:rPr lang="en-US" dirty="0" smtClean="0"/>
              <a:t>When the work required under the contract is physically complete, contract close out begins.  Checklists may be used to ensure that all contract requirements have been fulfilled including final payments to the contractor.</a:t>
            </a: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7"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CONTRACT ANALYSIS</a:t>
            </a:r>
            <a:endParaRPr lang="en-US" dirty="0"/>
          </a:p>
        </p:txBody>
      </p:sp>
      <p:sp>
        <p:nvSpPr>
          <p:cNvPr id="3" name="Content Placeholder 2"/>
          <p:cNvSpPr>
            <a:spLocks noGrp="1"/>
          </p:cNvSpPr>
          <p:nvPr>
            <p:ph idx="1"/>
          </p:nvPr>
        </p:nvSpPr>
        <p:spPr/>
        <p:txBody>
          <a:bodyPr/>
          <a:lstStyle/>
          <a:p>
            <a:r>
              <a:rPr lang="en-US" dirty="0" smtClean="0"/>
              <a:t>The final step in the contract administration process is </a:t>
            </a:r>
            <a:r>
              <a:rPr lang="en-US" b="1" i="1" dirty="0" smtClean="0"/>
              <a:t>Contract Analysis</a:t>
            </a:r>
            <a:r>
              <a:rPr lang="en-US" dirty="0" smtClean="0"/>
              <a:t>.  </a:t>
            </a:r>
            <a:endParaRPr lang="en-US" dirty="0" smtClean="0"/>
          </a:p>
          <a:p>
            <a:pPr lvl="1"/>
            <a:r>
              <a:rPr lang="en-US" sz="1600" dirty="0" smtClean="0"/>
              <a:t>All documentation contained in the contract file should be reviewed by the entire contract administration team (including the contractor) to determine if any changes to the process should occur.  </a:t>
            </a:r>
          </a:p>
          <a:p>
            <a:pPr lvl="1"/>
            <a:r>
              <a:rPr lang="en-US" sz="1600" dirty="0" smtClean="0"/>
              <a:t>Considerations of new contract development, any issues that arose during the contract term and thoughts towards improvement of the process should be noted.  </a:t>
            </a:r>
          </a:p>
          <a:p>
            <a:pPr lvl="2"/>
            <a:r>
              <a:rPr lang="en-US" sz="1400" dirty="0" smtClean="0"/>
              <a:t>What went right?  What went wrong?</a:t>
            </a:r>
          </a:p>
          <a:p>
            <a:pPr lvl="2"/>
            <a:r>
              <a:rPr lang="en-US" sz="1400" dirty="0" smtClean="0"/>
              <a:t>To ensure the success of the new contract, incorporate changes into the new solicitation and update checklists and the Contract Administration Plan accordingly.</a:t>
            </a:r>
          </a:p>
          <a:p>
            <a:endParaRPr lang="en-US" dirty="0" smtClean="0"/>
          </a:p>
          <a:p>
            <a:endParaRPr lang="en-US"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wilight">
  <a:themeElements>
    <a:clrScheme name="Twilight">
      <a:dk1>
        <a:sysClr val="windowText" lastClr="000000"/>
      </a:dk1>
      <a:lt1>
        <a:sysClr val="window" lastClr="FFFFFF"/>
      </a:lt1>
      <a:dk2>
        <a:srgbClr val="54638C"/>
      </a:dk2>
      <a:lt2>
        <a:srgbClr val="8D9AB3"/>
      </a:lt2>
      <a:accent1>
        <a:srgbClr val="FFAF03"/>
      </a:accent1>
      <a:accent2>
        <a:srgbClr val="FDE689"/>
      </a:accent2>
      <a:accent3>
        <a:srgbClr val="9E82E7"/>
      </a:accent3>
      <a:accent4>
        <a:srgbClr val="9735BB"/>
      </a:accent4>
      <a:accent5>
        <a:srgbClr val="BF2B2B"/>
      </a:accent5>
      <a:accent6>
        <a:srgbClr val="ED7307"/>
      </a:accent6>
      <a:hlink>
        <a:srgbClr val="FFAF03"/>
      </a:hlink>
      <a:folHlink>
        <a:srgbClr val="FDE689"/>
      </a:folHlink>
    </a:clrScheme>
    <a:fontScheme name="Twilight">
      <a:majorFont>
        <a:latin typeface="Century Gothic"/>
        <a:ea typeface=""/>
        <a:cs typeface=""/>
        <a:font script="Jpan" typeface="ＭＳ Ｐゴシック"/>
      </a:majorFont>
      <a:minorFont>
        <a:latin typeface="Century Gothic"/>
        <a:ea typeface=""/>
        <a:cs typeface=""/>
        <a:font script="Jpan" typeface="ＭＳ Ｐゴシック"/>
      </a:minorFont>
    </a:fontScheme>
    <a:fmtScheme name="Twilight">
      <a:fillStyleLst>
        <a:solidFill>
          <a:schemeClr val="phClr"/>
        </a:solidFill>
        <a:gradFill rotWithShape="1">
          <a:gsLst>
            <a:gs pos="0">
              <a:schemeClr val="phClr">
                <a:tint val="100000"/>
                <a:shade val="60000"/>
                <a:satMod val="130000"/>
              </a:schemeClr>
            </a:gs>
            <a:gs pos="100000">
              <a:schemeClr val="phClr">
                <a:tint val="100000"/>
                <a:shade val="94000"/>
                <a:satMod val="135000"/>
              </a:schemeClr>
            </a:gs>
          </a:gsLst>
          <a:path path="circle">
            <a:fillToRect l="100000" t="100000" r="100000" b="100000"/>
          </a:path>
        </a:gradFill>
        <a:gradFill rotWithShape="1">
          <a:gsLst>
            <a:gs pos="0">
              <a:schemeClr val="phClr">
                <a:shade val="60000"/>
                <a:satMod val="130000"/>
              </a:schemeClr>
            </a:gs>
            <a:gs pos="100000">
              <a:schemeClr val="phClr">
                <a:shade val="94000"/>
                <a:satMod val="135000"/>
              </a:schemeClr>
            </a:gs>
          </a:gsLst>
          <a:lin ang="16200000" scaled="0"/>
        </a:gradFill>
      </a:fillStyleLst>
      <a:lnStyleLst>
        <a:ln w="19050" cap="flat" cmpd="sng" algn="ctr">
          <a:solidFill>
            <a:schemeClr val="phClr">
              <a:shade val="95000"/>
              <a:satMod val="105000"/>
            </a:schemeClr>
          </a:solidFill>
          <a:prstDash val="solid"/>
        </a:ln>
        <a:ln w="19050" cap="flat" cmpd="sng" algn="ctr">
          <a:solidFill>
            <a:schemeClr val="phClr"/>
          </a:solidFill>
          <a:prstDash val="solid"/>
        </a:ln>
        <a:ln w="47625" cap="flat" cmpd="sng" algn="ctr">
          <a:solidFill>
            <a:schemeClr val="phClr"/>
          </a:solidFill>
          <a:prstDash val="solid"/>
        </a:ln>
      </a:lnStyleLst>
      <a:effectStyleLst>
        <a:effectStyle>
          <a:effectLst/>
        </a:effectStyle>
        <a:effectStyle>
          <a:effectLst>
            <a:innerShdw blurRad="38100" dist="12700" dir="5400000">
              <a:srgbClr val="FFFFFF">
                <a:alpha val="75000"/>
              </a:srgbClr>
            </a:innerShdw>
            <a:outerShdw blurRad="88900" dist="50800" dir="5400000" sx="102000" sy="102000" algn="tr" rotWithShape="0">
              <a:srgbClr val="808080">
                <a:alpha val="50000"/>
              </a:srgbClr>
            </a:outerShdw>
          </a:effectLst>
        </a:effectStyle>
        <a:effectStyle>
          <a:effectLst>
            <a:outerShdw blurRad="317500" dist="762000" dir="5400000" sy="45000" rotWithShape="0">
              <a:srgbClr val="000000">
                <a:alpha val="35000"/>
              </a:srgbClr>
            </a:outerShdw>
          </a:effectLst>
          <a:scene3d>
            <a:camera prst="orthographicFront">
              <a:rot lat="0" lon="0" rev="0"/>
            </a:camera>
            <a:lightRig rig="balanced" dir="tl"/>
          </a:scene3d>
          <a:sp3d extrusionH="12700" prstMaterial="softEdge">
            <a:bevelT w="38100" h="12700"/>
          </a:sp3d>
        </a:effectStyle>
      </a:effectStyleLst>
      <a:bgFillStyleLst>
        <a:solidFill>
          <a:schemeClr val="phClr"/>
        </a:solidFill>
        <a:blipFill rotWithShape="1">
          <a:blip xmlns:r="http://schemas.openxmlformats.org/officeDocument/2006/relationships" r:embed="rId1">
            <a:duotone>
              <a:schemeClr val="phClr">
                <a:shade val="10000"/>
                <a:satMod val="200000"/>
              </a:schemeClr>
              <a:schemeClr val="phClr">
                <a:tint val="30000"/>
                <a:satMod val="300000"/>
              </a:schemeClr>
            </a:duotone>
          </a:blip>
          <a:stretch/>
        </a:blipFill>
        <a:blipFill rotWithShape="1">
          <a:blip xmlns:r="http://schemas.openxmlformats.org/officeDocument/2006/relationships" r:embed="rId2">
            <a:duotone>
              <a:schemeClr val="phClr">
                <a:shade val="20000"/>
                <a:satMod val="200000"/>
              </a:schemeClr>
              <a:schemeClr val="phClr">
                <a:tint val="50000"/>
                <a:satMod val="15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Twilight.thmx</Template>
  <TotalTime>184</TotalTime>
  <Words>909</Words>
  <Application>Microsoft Office PowerPoint</Application>
  <PresentationFormat>On-screen Show (4:3)</PresentationFormat>
  <Paragraphs>55</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Twilight</vt:lpstr>
      <vt:lpstr>The Contract Management Process</vt:lpstr>
      <vt:lpstr>OUTLINE</vt:lpstr>
      <vt:lpstr>THE CONTRACT ADMINISTRATION TEAM</vt:lpstr>
      <vt:lpstr>THE CONTRACT ADMINISTRATION TEAM cont…</vt:lpstr>
      <vt:lpstr>THE CONTRACT ADMINISTRATION TEAM cont…</vt:lpstr>
      <vt:lpstr>POST AWARD ACTIVITIES</vt:lpstr>
      <vt:lpstr>THE CONTRACT ADMINISTRATION PLAN </vt:lpstr>
      <vt:lpstr>THE CONTRACT ADMINISTRATION PLAN  cont…</vt:lpstr>
      <vt:lpstr>PERFORMANCE MONITORING</vt:lpstr>
      <vt:lpstr>CONTRACT CLOSE-OUT </vt:lpstr>
      <vt:lpstr>CONTRACT ANALYSIS</vt:lpstr>
    </vt:vector>
  </TitlesOfParts>
  <Company>UMW.EDU</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AJ Newell</dc:creator>
  <cp:lastModifiedBy>Melva Kishpaugh</cp:lastModifiedBy>
  <cp:revision>17</cp:revision>
  <dcterms:created xsi:type="dcterms:W3CDTF">2009-04-02T12:59:58Z</dcterms:created>
  <dcterms:modified xsi:type="dcterms:W3CDTF">2011-08-26T13:08:20Z</dcterms:modified>
</cp:coreProperties>
</file>